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E5EA1D-4FA3-4A41-8585-33BA66A5E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EC7DC-DE7C-49F3-8B11-A6A739F9D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B3DD66-3A5B-40BD-882D-EDD157724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0C5555-4214-4A24-BA1D-9DD710ABAB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A2618B-27F6-48BB-A935-C38A200CE5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EEF5F6-B98D-48D5-B091-948DB271D9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EFC22-5189-4C26-AC57-DF045637B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A75648-FE4A-4E4D-9E6A-73F2B6A4C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1F352-F017-4CFE-BC49-E5D9B2960E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5DCA7-4B45-466E-9095-8D0897BB6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6A0243-BF46-4FC7-AE62-8F71CCF2E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12055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现金流量的分类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2024-01-31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现金流量基本概念及意义</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初始现金流量分类与识别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营业现金流量构成要素剖析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终结现金流量回收与评估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现金流量预测方法与技巧分享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现金流量管理策略及优化建议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现金流量基本概念及意义</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08" b="1780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08" b="17808"/>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现金流量特点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现金流量具有时间性、差额性、连续性等特点，能够反映企业真实的财务状况和经营成果。</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现金流量定义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现金流量是指企业在一定会计期间内，通过一定经济活动而产生的现金流入、流出及其总量情况的总称。</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9637" b="19637"/>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维持企业正常运转</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足够的现金流量是企业正常运转的基础，能够保证企业及时支付员工工资、采购原材料、缴纳税费等必要开支。</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降低财务风险</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良好的现金流量状况可以降低企业的财务风险，提高企业的偿债能力和抵御市场风险的能力。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支持企业投资决策</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现金流量信息是企业进行投资决策的重要依据，能够帮助企业评估投资项目的可行性和收益水平。</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企业经营活动中现金流量重要性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现金流量表的编制目的是为了提供企业在一定会计期间内的现金和现金等价物的流入和流出信息，以便于信息使用者了解和评价企业获取现金和现金等价物的能力，并据以预测企业未来现金流量。</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现金流量表能够反映企业现金流入流出的全貌，帮助投资者和债权人评估企业的未来现金流量及偿债能力；同时也有助于企业管理层进行现金预测和决策，加强现金管理，提高资金使用效率。</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编制目的</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作用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现金流量表编制目的和作用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初始现金流量分类与识别</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307" b="430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固定资产投资</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包括购置或建造固定资产、无形资产和其他长期资产所支付的现金及现金等价物。</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流动资产投资</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项目投产前预先垫付、在投产后的经营过程中购买原材料、燃料、支付工资和其他经营费用以及备用现金等而发生的现金流出。</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其他投资费用</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指与长期投资有关的职工培训费、谈判费、注册费用等。</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初始投资产生现金流量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787" b="1478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营运资金垫支产生现金流量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营运资金增加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指随着企业经营活动的变化，获取他人的商业信用而占用的现金。</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营运资金减少</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指企业经营活动变化，无法获得商业信用而减少的现金。</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营运资金垫支的调整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在估算营运资金时，应对每一年的营运资金变动情况进行逐年计算，并进行调整。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指企业为从事某项经营活动而放弃另一项经营活动的机会，或利用一定资源获得某种收入时所放弃的另一种收入。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机会成本概念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一般可按该资源在正常经营活动中一年所能获得净收入来计算，或以该资源被占用前一年实际获得净收入计算。</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机会成本计算</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在投资决策时，应充分考虑机会成本，选择净现值最大的项目进行投资。同时，在经营过程中也应关注机会成本，合理配置资源，提高资源利用效率。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机会成本对投资决策影响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机会成本计算及影响分析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营业现金流量构成要素剖析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9629" r="9629"/>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企业销售商品、提供劳务等日常活动所产生的收入，是正向现金流的主要来源。</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除主营业务外，企业还可能通过出租资产、出售原材料等方式获得其他业务收入，同样为正向现金流做出贡献。</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主营业务收入</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其他业务收入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营业收入带来正向现金流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企业为生产产品而购买原材料，需要支付现金，形成负向现金流。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购买原材料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583" r="9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支付工资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083" r="14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支付税费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208" r="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企业向员工支付工资、奖金等薪酬，也是现金流出的一部分。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企业按照税法规定缴纳的各种税费，如增值税、所得税等，同样会导致现金流出。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付现成本导致负向现金流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https://d.book118.com/227012055004006046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2024-09-20T23:17:07.921</cp:lastPrinted>
  <dcterms:created xsi:type="dcterms:W3CDTF">2024-09-20T15:17:07Z</dcterms:created>
  <dcterms:modified xsi:type="dcterms:W3CDTF">2024-09-20T15:17:10Z</dcterms:modified>
</cp:coreProperties>
</file>