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829CA-131D-4994-B6B9-DF15013E9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ADAD1-3C41-4083-BCD3-78F4EC98D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14658-A8C0-46D8-B1DE-1850BF92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95230-9300-4C23-8045-D2A73A846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3D38D-50E8-4041-BF93-0DE077AB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2B7D0-1EE9-4643-B8EF-FA7D2604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3A40E2-FE45-4D8A-A9D3-C3C5D7F25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EE254-E91A-465C-A8D1-976C3F6CB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3308-78A0-4294-BFEC-807C7B5B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9444C-8558-4317-8A00-C9432342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CC422-3EDD-4A59-B8BA-1583BEAA2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216212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《常规控制策略》ppt课件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常规控制策略的应用领域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广泛应用于化工、电力、冶金等工业领域，对于提高生产效率和产品质量具有重要意义。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控制策略在工业自动化中的重要性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随着工业自动化的发展，控制策略在实现高效、稳定的生产过程中发挥着至关重要的作用。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常规控制策略的基本原理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常规控制策略基于线性控制系统，通过比例、积分和微分控制实现对系统的调节。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通过本课程的学习，使学生掌握常规控制策略的基本概念、原理和方法。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掌握常规控制策略的基本原理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培养学生能够根据实际系统特性，选择合适的控制策略，并应用于实际工程中。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学会应用常规控制策略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在掌握基本原理和方法的基础上，了解常规控制策略的最新研究动态和发展趋势。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了解常规控制策略的发展趋势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控制理论概述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控制理论的发展历程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从古典控制理论到现代控制理论，以及智能控制理论的兴起。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控制理论的应用领域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工业控制、航空航天、交通运输、农业等。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控制理论的基本概念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控制系统、控制目标、控制策略等。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根据输入信号和系统模型，输出控制信号，以改变系统的输出。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受控对象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反馈装置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44" r="179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接受控制信号，改变其输出，以实现控制目标。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将系统的输出信号反馈给控制器，形成闭环控制。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没有反馈装置，输入信号直接作用于受控对象，输出与输入成比例关系。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92" b="12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开环控制系统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有反馈装置，控制器根据反馈信号调整控制信号，以减小输出与期望值的误差。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闭环控制系统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同时具有开环和闭环控制回路，用于提高系统的稳定性和动态性能。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复合控制系统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常规控制策略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开环控制策略是一种简单的控制方式，通过设定一个固定的目标值，然后根据系统的输入和输出进行调节。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开环控制策略不涉及对系统输出的反馈，而是根据设定的目标值和系统的输入来调整系统的输出。这种控制方式简单易行，但缺乏对系统变化的适应性，容易受到干扰和误差的影响。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开环控制策略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闭环控制策略是一种更复杂的控制方式，通过将系统的输出反馈到输入端，然后根据反馈信息进行调整。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闭环控制策略通过引入反馈回路来实时监测系统输出，并根据反馈信息调整系统的输入，以实现更好的控制效果。这种控制方式能够减小干扰和误差的影响，提高系统的稳定性和精度。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闭环控制策略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https://d.book118.com/227012162121006033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2024-09-07T03:18:01.316</cp:lastPrinted>
  <dcterms:created xsi:type="dcterms:W3CDTF">2024-09-06T19:18:01Z</dcterms:created>
  <dcterms:modified xsi:type="dcterms:W3CDTF">2024-09-06T19:18:03Z</dcterms:modified>
</cp:coreProperties>
</file>