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BFCC85-4AD4-445C-89AA-F3A5899B14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9DBC43-EDB2-42B2-88C4-C62143C5B0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F230C7-80C9-42F4-A010-C940A4CC7A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F50B94-4C05-4A34-BFB4-020083EC9E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E71C5E-CF25-47C3-907A-5215198362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C9BF28-8B76-4D2A-A1C1-13DDF77477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E219E4-6EAB-48A2-AB75-97D9DB3AD3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BD1A79-59AA-40CC-BD86-0AC09AD1F5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B0428F-62EA-4C3B-BADE-BD1D1D531D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A01DAC-020F-4BAD-B583-8328CFAB37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538EB0-B768-40B2-BF14-52E6EF1D0B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12.jpeg" /><Relationship Id="rId4" Type="http://schemas.openxmlformats.org/officeDocument/2006/relationships/image" Target="../media/image21.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5.jpeg" /><Relationship Id="rId4" Type="http://schemas.openxmlformats.org/officeDocument/2006/relationships/image" Target="../media/image16.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7.jpeg" /><Relationship Id="rId4" Type="http://schemas.openxmlformats.org/officeDocument/2006/relationships/image" Target="../media/image18.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9.jpeg" /><Relationship Id="rId4" Type="http://schemas.openxmlformats.org/officeDocument/2006/relationships/image" Target="../media/image4.jpeg" /><Relationship Id="rId5"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7015126053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合同法的理论基础和发展历程</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汇报人：XX</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合同法的理论基础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合同法的发展历程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合同法的核心制度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合同法的实践应用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合同法的未来展望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合同法概述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合同法是调整平等主体之间商品交换关系的法律规范的总称，它规定合同的订立、效力、履行、变更、终止和违约责任等一般规则。</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合同法对于保护合同当事人的合法权益，维护社会经济秩序，促进社会主义现代化建设具有十分重要的作用。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合同法的定义与作用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合同法的基本原则</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合同当事人的法律地位平等，一方不得将自己的意志强加给另一方。</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当事人依法享有自愿订立合同的权利，任何单位和个人不得非法干预。</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当事人应当遵循公平原则确定各方的权利和义务。</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当事人行使权利、履行义务应当遵循诚实信用原则。</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平等原则</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自愿原则</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公平原则</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诚实信用原则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规定合同的一般规则，包括合同的订立、效力、履行、变更、终止和违约责任等。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总则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分则</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附则</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规定各种具体合同类型，如买卖合同、租赁合同、承揽合同等。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规定合同法的适用范围、解释权等。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合同法的体系结构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合同法的理论基础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当事人有权自主决定是否订立合同，不受他人干涉。</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自主决定权</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当事人在合同订立过程中享有平等的协商地位，可以就合同内容进行充分讨论和协商。</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平等协商权</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当事人应当自愿履行合同约定的义务，不得强制履行或变更合同内容。</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自愿履行权</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契约自由原则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合同内容必须符合法律规定，不得违反法律、行政法规的强制性规定。</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合同内容合法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当事人在订立和履行合同过程中应当遵循公平合理的原则，不得利用自身优势地位损害对方利益。</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公平合理</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当事人在合同中应当合理分配风险和责任，确保合同双方权益的平衡。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风险共担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契约正义原则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诚实信用原则</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信息披露义务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当事人在合同订立过程中应当如实告知对方与合同有关的重要信息，不得隐瞒或提供虚假信息。</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保密义务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当事人在合同履行过程中应当对涉及的商业秘密和机密信息承担保密义务。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善意履行义务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当事人在合同履行过程中应当遵循诚实信用的原则，善意履行合同约定的义务。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质量保障</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当事人在合同中应当明确约定商品或服务的质量标准和质量保障措施。</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价格合理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当事人在合同中约定的价格应当合理，不得显失公平。</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公平竞争</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当事人在合同订立和履行过程中应当遵循公平竞争的原则，不得采取不正当手段获取竞争优势。</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2500" b="1250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公平交易原则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合同法的发展历程</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古代合同法主要表现为习惯法，即人们在长期交易过程中形成的惯例和规则。</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随着国家的出现和法律制度的建立，古代合同法逐渐被纳入国家法律体系，成为调整经济关系的重要法律。</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古代合同法起源于简单商品交换，随着商品经济的发展而逐渐形成。</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古代合同法的起源与发展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中世纪时期，随着封建制度的建立和庄园经济的发展，合同法受到一定限制，但仍保持一定的发展。</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中世纪合同法主要表现为封建主与农奴之间的契约关系，以及商人之间的交易合同。</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随着城市的兴起和贸易的繁荣，中世纪合同法逐渐发展出更为复杂的规则和制度。</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中世纪合同法的演变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近现代合同法起源于资本主义制度的建立，随着商品经济的迅速发展和工业革命的兴起而逐渐形成和完善。</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近现代合同法主要表现为民法典中的合同法律制度，以及商事法律中的合同规则。</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近现代合同法强调合同自由、平等、公平和诚信等原则，为市场经济的发展提供了重要的法律保障。</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近现代合同法的形成与完善</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当代合同法的发展趋势与挑战</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当代合同法面临着经济全球化、信息化和智能化等发展趋势带来的挑战。</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随着电子商务、网络交易等新兴业态的兴起，当代合同法需要不断创新和完善以适应新的交易方式和需求。</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同时，当代合同法还需要关注消费者权益保护、环境保护等社会问题，实现经济效益与社会效益的统一。</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https://d.book118.com/227015126053006043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2024-09-17T03:07:11.563</cp:lastPrinted>
  <dcterms:created xsi:type="dcterms:W3CDTF">2024-09-16T19:07:11Z</dcterms:created>
  <dcterms:modified xsi:type="dcterms:W3CDTF">2024-09-16T19:07:13Z</dcterms:modified>
</cp:coreProperties>
</file>