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CED060F-57C6-42DF-B56D-6E6F7000ED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95D4F85-1452-45A7-99FA-80288E8BD7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EB3DD93-8C76-4DF4-BBC8-19A190DBDF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AFD8A3A-1062-40D9-824E-49B5F1F790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62A3E78-3DDF-40EC-A2F7-60E114BF32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4A06E97-1C2B-4036-B288-10133F938A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CF9C0FD-F5DA-40BB-BC08-651AAFD3A9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8A031F4-36A1-473C-8468-3F5398B854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7B21D16-4363-48C1-AD0E-797BF7BE6A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0E775AC-F567-4958-AB52-900719FE2C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C6F28A9-1D3A-4BDD-BA85-4C0A6A784B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27015134051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0667" y="1924000"/>
            <a:ext cx="5976518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中医护理ppt标题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0127" y="5195764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endParaRPr lang="en-US" sz="2025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中医护理的基本概念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中医护理的方法和技术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中医护理的应用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中医护理的注意事项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中医护理的未来发展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中医护理的基本概念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中医护理是指在中医理论指导下，运用整体观念和辩证施护的原则，对疾病进行全面、整体的护理。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医护理强调整体观念，认为人体内部各脏腑、组织、器官之间是相互联系、相互制约的，因此需要从整体的角度来考虑疾病的病因、病理和护理方法。同时，中医护理还注重辩证施护，即根据患者的具体病情和体质状况，采取个性化的护理措施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中医护理的定义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中医护理的原则包括扶正祛邪、标本缓急、同病异护、异病同护等。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扶正祛邪是指通过调整患者的饮食、起居、情志等方面来增强患者的正气，从而帮助患者战胜疾病；标本缓急是指根据病情的轻重缓急来制定护理计划，优先解决主要矛盾；同病异护和异病同护则是指根据不同病情采取不同的护理措施，同时也要注意不同疾病之间的相同点，采取相同的护理措施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中医护理的原则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中医护理的历史与发展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中医护理有着悠久的历史，从古代的中医护理经验到现代的中医护理理论和实践，中医护理不断发展完善。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医护理的历史可以追溯到古代，随着中医理论和实践的发展，中医护理也不断完善。近年来，随着人们对健康需求的增加和医学模式的转变，中医护理在临床实践中得到了广泛应用。未来，中医护理将继续发挥其独特的优势，为人类的健康事业做出更大的贡献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中医护理的方法和技术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748" r="16748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通过针刺和艾灸刺激穴位，调和气血，达到治疗疾病的目的。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针灸护理是中医护理中常用的方法之一，通过针刺和艾灸刺激穴位，调和气血，调节人体内环境，达到治疗疾病的目的。针灸护理具有操作简便、疗效显著、副作用小等特点，广泛应用于各种疾病的康复治疗中。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针灸护理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通过手法按摩，舒缓肌肉疲劳和疼痛，促进气血流通。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拿护理是中医护理中的一种重要方法，通过手法按摩，舒缓肌肉疲劳和疼痛，促进气血流通，调节人体的生理功能。推拿护理具有操作简便、安全可靠、无创伤等特点，对于缓解肌肉疲劳、改善血液循环、调节免疫力等方面具有显著效果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推拿护理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688" r="25688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通过拔罐产生的负压，吸附皮肤，促进气血流通，缓解疼痛。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拔罐护理是中医护理中的一种常用方法，通过拔罐产生的负压，吸附皮肤，促进气血流通，缓解疼痛。拔罐护理具有操作简便、疗效显著、无创伤等特点，对于缓解肌肉疲劳、改善血液循环、舒缓疼痛等方面具有显著效果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拔罐护理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通过中药内服或外用，调节人体生理功能，达到治疗疾病的目的。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中药护理是中医护理中的重要组成部分，通过中药内服或外用，调节人体生理功能，达到治疗疾病的目的。中药护理具有疗效显著、副作用小、使用方便等特点，对于各种疾病的治疗和康复具有重要作用。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61" r="25061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中药护理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中医护理的应用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https://d.book118.com/227015134051006032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51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2024-09-05T03:00:21.683</cp:lastPrinted>
  <dcterms:created xsi:type="dcterms:W3CDTF">2024-09-04T19:00:21Z</dcterms:created>
  <dcterms:modified xsi:type="dcterms:W3CDTF">2024-09-04T19:00:23Z</dcterms:modified>
</cp:coreProperties>
</file>