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D89DF-B332-4886-BE46-1E0E785D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CAC70-6670-41E0-A824-2C4B967C4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A369C-237F-44AD-863A-038BC2D6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1EE7E-15B4-4DDC-9FD3-013DA6EA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940FA-EE2F-4CE5-99FD-CB66AF41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3EBFE-D786-4ECC-971E-425149EA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F9840-92EF-4C34-A5D9-47BBF8229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40E28-5777-4284-8A2F-2F93D977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344A6-B88B-4EBA-83FF-E745F60B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97737-08F9-4F7C-8213-D2524F13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6996A-67B6-4F26-AC2F-604E7595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160241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插管右侧卧位护理操作流程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插管右侧卧位护理的并发症与处理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插管右侧卧位护理的实践经验与案例分享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2" r="305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插管右侧卧位护理是指患者在接受插管治疗期间，采用右侧卧位的姿势进行护理的方法。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通过保持患者右侧卧位，有助于减少呼吸道分泌物潴留，减轻肺部感染和通气障碍，提高呼吸功能。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适用于接受气管插管、机械通气等呼吸支持治疗的患者，特别是对于肺部感染、呼吸道分泌物潴留等并发症风险较高的患者。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在重症监护室、呼吸科病房等医疗机构中，对于需要呼吸支持的患者进行常规护理操作。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在实施插管右侧卧位护理时，应注意定期检查和调整气管插管的位置，确保其处于正确的深度和角度。同时，要密切观察患者的生命体征和呼吸状况，及时发现和处理任何异常情况。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插管右侧卧位护理有助于改善患者的呼吸状况，但也可能带来一些风险，如气管插管的压迫导致局部组织损伤、呼吸机相关性肺炎等并发症。因此，在使用该护理方法时，应权衡利弊，根据患者的具体情况进行评估和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插管右侧卧位护理操作流程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准备所需物品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包括插管固定材料、消毒液、清洁布等。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检查环境是否清洁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确保病房或护理区域干净、整洁，减少感染风险。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准备物品与环境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57" r="132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将患者移至右侧卧位，头部适当抬高，以利于呼吸和插管通畅。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协助患者右侧卧位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在调整患者体位时，应确保患者舒适，避免过度扭曲或压迫插管。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插管固定与护理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插管固定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使用适当的固定材料，如胶带等，将插管牢固地固定在患者面部或颈部。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检查插管通畅性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定期检查插管是否通畅，有无堵塞或移位现象。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https://d.book118.com/227016024165006044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2024-09-19T13:19:48.559</cp:lastPrinted>
  <dcterms:created xsi:type="dcterms:W3CDTF">2024-09-19T05:19:48Z</dcterms:created>
  <dcterms:modified xsi:type="dcterms:W3CDTF">2024-09-19T05:19:50Z</dcterms:modified>
</cp:coreProperties>
</file>