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AE454-D072-4F9C-8366-4DF30F493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41F4C-4B49-4BE9-9C33-3DD09C7CE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7772B3-8C92-4DFC-8B98-E245E2725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BF27E8-9C29-429E-8B8B-CA5814C01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71C888-B971-4715-B89F-0A552F0F4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1C7B3B-EC9C-4F3E-841D-226C0C734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84D184-F712-4A59-AAC1-80FE6B1F4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5013B7-FB99-47FC-9D47-D6E282468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4C6404-7970-406C-8BBA-F25CFB8C1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6DE855-5C66-40BD-A7D4-EE7E71C29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337D32-CF29-4533-B08D-63E8B4B99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016130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危重病人分级护理检查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危重病人分级护理检查流程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分级护理检查实践案例分享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分级护理检查的挑战与对策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通过对病人的病情状况、自身认知情况进行了解，制定个性化的护理计划，确保病人得到及时、有效的护理。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危重病人分级护理检查是医疗护理中的重要环节，主要针对病情严重、随时可能发生生命危险的病人进行护理评估和检查。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30" r="100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95" r="328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739" r="3173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通过对危重病人进行分级护理检查，及时发现和处理病人的潜在风险，提高病人的生存率和康复效果。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有利于提高医疗护理质量，减少医疗纠纷，促进医患关系的和谐发展。同时，也有助于提升医护人员的专业素养和服务水平。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危重病人护理基础知识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危重病人的定义与特点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危重病人是指病情严重、随时可能发生生命危险的病人。他们通常表现出生命体征不稳定、病情复杂多变、需要密切监测和紧急处理等特点。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危重病人定义与特点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危重病人护理的重要性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重病人护理对于病人的生命安全和康复至关重要。通过专业的护理，可以监测病人的生命体征，及时发现病情变化，采取紧急处理措施，确保病人的安全和舒适。同时，良好的护理还可以提高病人的治疗效果和生活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危重病人护理的重要性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危重病人护理的基本原则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重病人护理应遵循以下原则：首先，要确保病人的生命安全和舒适，密切监测病人的生命体征和病情变化，及时采取紧急处理措施；其次，要提供个性化的护理服务，根据病人的具体情况制定个性化的护理计划；此外，要注重病人的心理护理，关注病人的心理状态，提供心理支持和安慰；最后，要与其他医疗团队密切协作，共同为病人提供全面、高效的医疗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危重病人护理的基本原则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分级护理制度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分级护理的定义与标准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分级护理是根据病人病情轻重和护理需求，对病人进行分类，并按照护理级别给予不同级别的护理服务。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的标准包括病情评估、护理需求评估和护理级别评定。病情评估主要依据病人的病情轻重、年龄、自理能力等因素；护理需求评估主要考虑病人的生活自理能力、心理状态和健康宣教需求；护理级别评定则根据病情评估和护理需求评估的结果，将病人分为特级、一级、二级和三级护理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分级护理的依据是病人的病情、年龄、自理能力、心理状态和健康宣教需求等因素。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分级护理的原则是确保病人得到适宜的护理服务，满足病人的基本生活需求和健康需求，同时要合理利用医疗资源，提高医疗护理效率。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分级护理的依据和原则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级护理的实践方法包括病情评估、护理需求评估、护理级别评定和实施护理措施。病情评估和护理需求评估是分级护理的基础，需要全面了解病人的病情、年龄、自理能力、心理状态和健康宣教需求等因素；护理级别评定是根据评估结果确定，不同级别的护理服务有不同的要求和标准；实施护理措施是根据不同级别的要求和标准，提供相应的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分级护理实践中，需要注意以下几点。首先，要确保评估的准确性和全面性，避免主观臆断和经验主义；其次，要合理利用医疗资源，避免浪费和过度使用；最后，要关注病人的心理状态和健康宣教需求，提高病人的自我管理和自我保健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分级护理的实践方法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危重病人分级护理检查流程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https://d.book118.com/227016130012006055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2024-09-29T14:53:16.842</cp:lastPrinted>
  <dcterms:created xsi:type="dcterms:W3CDTF">2024-09-29T06:53:16Z</dcterms:created>
  <dcterms:modified xsi:type="dcterms:W3CDTF">2024-09-29T06:53:18Z</dcterms:modified>
</cp:coreProperties>
</file>