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639BF-0750-48D1-96C2-129A75E41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87FF0-DE5A-474D-AD54-5A40B250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4EE3D-2910-48A2-8A45-745CEED6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18943-4572-4631-86D1-C0506983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44EF0-7D52-4EF7-A7F0-CE8714A20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E89CE3-1071-4D1F-A843-9D91C4EB4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697A91-311A-4523-ACC5-49F23B34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6FB68-A9A1-4049-BA28-920E20637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7C118-14A3-42EA-9B74-4812E3A7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3A06C-382C-4D05-9109-EE2C2583A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E0C2E-120E-4A62-A89A-0649355FC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1613512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药品经营使用单位常见违法行为及案例分析\n## 1.药品经营使用单位的基本概念与要求\n### 1.1药品经营使用单位的定义与分类\n### 1.2药品经营使用单位的管理要求与法律法规\n### 1.3药品经营使用单位在药品流通环节中的作用\n## 2.药品经营使用单位常见违法行为及案例\n### 2.1销售假药、劣药的违法行为及案例分析\n### 2.2违反药品经营质量管理规范的违法行为及案例分析\n### 2.3未按照规定储存、运输药品的违法行为及案例分析\n## 3.药品经营使用单位违法行为的法律责任\n### 3.1违法行为的行政责任及处罚措施\n### 3.2违法行为的民事责任及赔偿制度\n### 3.3违法行为的刑事责任及刑事处罚\n## 4.药品经营使用单位违法行为的预防与应对措施\n### 4.1加强药品经营使用单位的内部管理\n### 4.2提高药品经营使用单位员工的法律法规意识\n### 4.3加强药品流通环节的监管与执法力度\n## 5.药品经营使用单位违法行为的整治与改革建议\n### 5.1加大药品经营使用单位违法行为的整治力度\n### 5.2推动药品经营使用单位改革，提高行业集中度\n### 5.3完善药品管理法律法规体系，提高执法效果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200"/>
              <a:t>药品经营使用单位常见违法行为及案例分析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药品经营使用单位的基本概念与要求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药品经营使用单位是指从事药品采购、销售、储存、运输等活动的单位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药品批发企业：主要从事药品批量采购、销售给其他药品经营使用单位的企业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药品零售企业：主要从事药品零售给消费者的企业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医疗机构：包括医院、诊所等，主要从事药品的采购、储存和使用</a:t>
                </a:r>
                <a:endParaRPr/>
              </a:p>
            </p:txBody>
          </p:sp>
        </p:grpSp>
        <p:grpSp>
          <p:nvGrpSpPr>
            <p:cNvPr id="16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药品经营使用单位的分类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按照经营范围：分为药品批发企业、药品零售企业和医疗机构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按照组织形式：分为独资企业、合伙企业、有限责任公司、股份有限公司等</a:t>
                </a:r>
                <a:endParaRPr/>
              </a:p>
            </p:txBody>
          </p:sp>
        </p:grpSp>
      </p:grpSp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药品经营使用单位的定义与分类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遵守药品管理法律法规，保证药品质量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建立完善的药品质量管理体系，确保药品安全有效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严格执行药品经营质量管理规范，保证药品经营活动的合法性</a:t>
                </a:r>
                <a:endParaRPr/>
              </a:p>
            </p:txBody>
          </p:sp>
          <p:sp>
            <p:nvSpPr>
              <p:cNvPr id="17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药品经营使用单位的管理要求</a:t>
                </a:r>
                <a:endParaRPr/>
              </a:p>
            </p:txBody>
          </p:sp>
          <p:sp>
            <p:nvSpPr>
              <p:cNvPr id="17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《药品管理法》：规定了药品经营使用单位的基本权利和义务，以及违法行为的法律责任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《药品经营质量管理规范》：规定了药品经营使用单位在药品采购、销售、储存、运输等环节的质量管理要求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《药品流通监督管理办法》：规定了药品经营使用单位在药品流通环节中的监督管理要求</a:t>
                </a:r>
                <a:endParaRPr/>
              </a:p>
            </p:txBody>
          </p:sp>
          <p:sp>
            <p:nvSpPr>
              <p:cNvPr id="17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药品经营使用单位的法律法规</a:t>
                </a:r>
                <a:endParaRPr/>
              </a:p>
            </p:txBody>
          </p:sp>
          <p:sp>
            <p:nvSpPr>
              <p:cNvPr id="17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药品经营使用单位的管理要求与法律法规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药品经营使用单位是药品流通环节的重要组成部分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药品批发企业：负责药品的批量采购和销售，为药品零售企业和医疗机构提供药品来源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药品零售企业：负责药品的零售，为消费者提供药品购买渠道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医疗机构：负责药品的采购、储存和使用，为患者提供药品治疗服务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药品经营使用单位在药品流通环节中的法律责任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保证药品质量，遵守药品管理法律法规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建立完善的药品质量管理体系，确保药品安全有效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严格执行药品经营质量管理规范，保证药品经营活动的合法性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药品经营使用单位在药品流通环节中的作用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药品经营使用单位常见违法行为及案例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销售假药、劣药的违法行为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销售未经批准的药品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销售以非药品冒充药品的药品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销售过期、失效、变质的药品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销售假药、劣药的案例分析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某药品批发企业销售未经批准的进口药品，被药品监督管理部门查处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某药品零售企业销售以非药品冒充药品的保健品，被消费者投诉举报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某医疗机构使用过期药品为患者治疗，被卫生部门调查发现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销售假药、劣药的违法行为及案例分析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2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违反药品经营质量管理规范的违法行为</a:t>
                </a:r>
                <a:endParaRPr/>
              </a:p>
            </p:txBody>
          </p:sp>
          <p:sp>
            <p:nvSpPr>
              <p:cNvPr id="22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未按照规定建立药品质量管理体系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未按照规定进行药品采购、验收、储存、养护、销售、运输等环节的质量管理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未按照规定记录药品质量管理信息</a:t>
                </a:r>
                <a:endParaRPr/>
              </a:p>
            </p:txBody>
          </p:sp>
        </p:grpSp>
        <p:grpSp>
          <p:nvGrpSpPr>
            <p:cNvPr id="23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违反药品经营质量管理规范的案例分析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某药品批发企业未按照规定建立药品质量管理体系，被药品监督管理部门要求整改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某药品零售企业未按照规定进行药品验收，导致不合格药品流入市场，被药品监督管理部门查处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某医疗机构未按照规定记录药品质量管理信息，被卫生部门调查发现</a:t>
                </a:r>
                <a:endParaRPr/>
              </a:p>
            </p:txBody>
          </p:sp>
          <p:sp>
            <p:nvSpPr>
              <p:cNvPr id="23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违反药品经营质量管理规范的违法行为及案例分析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未按照规定储存、运输药品的违法行为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未按照规定设置药品储存设施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未按照规定对药品进行储存、养护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未按照规定进行药品运输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未按照规定储存、运输药品的案例分析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某药品批发企业未按照规定设置药品储存设施，导致药品受潮、变质，被药品监督管理部门查处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某药品零售企业未按照规定对药品进行养护，导致药品失效，被消费者投诉举报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某医疗机构未按照规定进行药品运输，导致药品损坏，被卫生部门调查发现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未按照规定储存、运输药品的违法行为及案例分析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药品经营使用单位违法行为的法律责任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违法行为的行政责任及处罚措施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行政责任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警告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责令停业整顿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吊销许可证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处罚措施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药品监督管理部门对违法行为进行查处，依法给予行政责任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违法行为构成犯罪的，依法追究刑事责任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https://d.book118.com/227016135125006046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药品经营使用单位常见违法行为及案例分析</vt:lpstr>
      <vt:lpstr>药品经营使用单位的基本概念与要求</vt:lpstr>
      <vt:lpstr>PowerPoint Presentation</vt:lpstr>
      <vt:lpstr>PowerPoint Presentation</vt:lpstr>
      <vt:lpstr>PowerPoint Presentation</vt:lpstr>
      <vt:lpstr>药品经营使用单位常见违法行为及案例</vt:lpstr>
      <vt:lpstr>PowerPoint Presentation</vt:lpstr>
      <vt:lpstr>PowerPoint Presentation</vt:lpstr>
      <vt:lpstr>PowerPoint Presentation</vt:lpstr>
      <vt:lpstr>药品经营使用单位违法行为的法律责任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2024-09-21T20:44:47.201</cp:lastPrinted>
  <dcterms:created xsi:type="dcterms:W3CDTF">2024-09-21T12:44:47Z</dcterms:created>
  <dcterms:modified xsi:type="dcterms:W3CDTF">2024-09-21T12:44:49Z</dcterms:modified>
</cp:coreProperties>
</file>