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5FEA0-92C0-43BA-9B98-33D5778E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6EA2E-CE63-4288-BBFE-9145EAC1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70F01-0D5F-40F3-B070-26F9C7484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0315A-5E1F-40B8-9B1D-8DA4369D7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46AAC-9D2A-428A-B165-9EB95AE1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54978-E407-4B34-9729-B50898D8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98B77-6432-4E61-8FD9-F6302DC07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C7864-5742-45C3-B0E7-B50A1FA1D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464A4-5B90-4862-B932-31470B705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91B18-5677-4E44-9E09-51202929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28D19-B6E9-4F97-A388-CA72E9E99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16142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心理健康情景剧本写作技巧分析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角色设定与心理描绘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情节设计与心理冲突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对话与心理表达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结局与心理满足感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心理健康情景剧本的创作实践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心理健康情景剧本的定义与重要性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心理健康情景剧本是一种以心理健康为主题的剧本形式，通过描绘人物、情节和场景来反映和探讨心理健康问题。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心理健康情景剧本对于提高大众对心理健康问题的认识和理解，促进心理健康教育和宣传具有重要意义。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剧本写作技巧如情节设置、角色塑造、对话编写等，能够影响观众对心理健康问题的认知和情感体验。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运用恰当的写作技巧，可以使心理健康情景剧本更具有吸引力和感染力，提高传播效果，从而更好地促进心理健康的普及和推广。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剧本写作技巧对心理健康的影响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传播效果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技巧运用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角色设定与心理描绘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角色性格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在设定角色性格时，应考虑角色的个性特点、情感倾向和行为模式，以便更好地展现角色的心理特征。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描绘角色的心理特征时，应关注其情感、认知、动机和需求等方面，以便为角色行为提供内在动力。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角色性格与心理特征的设定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行为逻辑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角色的行为应符合其性格和心理特征，具有内在逻辑性，避免行为与心理特征的脱节。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心理动机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深入挖掘角色的心理动机，如追求安全感、认同感或成就感等，以增强角色的真实感和可信度。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角色行为与心理动机的描绘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描绘角色在剧情发展中的成长过程，包括情感、认知和行为等方面的变化，使角色更加立体和有层次感。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关注角色在面对挑战和困境时的心理变化，如情绪波动、认知调整和行为转变等，以展现角色的内心世界和成长轨迹。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角色成长与心理变化的描绘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情节设计与心理冲突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在编写心理健康情景剧本时，要确保情节的连贯性和完整性，避免出现逻辑上的漏洞和矛盾。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保持情节的连贯性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在情节的发展过程中，合理安排心理线索，通过角色的内心世界变化来推动剧情发展，使观众更好地理解角色的行为和情感。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安排心理线索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情节的连贯性与心理线索的安排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揭示角色内心的矛盾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在情节中设置角色内心的矛盾和冲突，使角色更加立体和真实，同时增加剧情的紧张感和吸引力。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利用外部事件触发心理冲突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通过外部事件或情境来触发角色的心理冲突，使情节更加生动和有张力。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情节中的心理冲突与矛盾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情节转折与心理变化的描绘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在剧本中合理安排情节的转折点，使剧情发展更加自然和出乎意料。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合理安排情节转折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在情节转折处，要注重描绘角色的心理变化，使观众能够更好地理解角色的行为和情感，增加代入感。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细致描绘心理变化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https://d.book118.com/227016142050006051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2024-09-24T07:37:05.223</cp:lastPrinted>
  <dcterms:created xsi:type="dcterms:W3CDTF">2024-09-23T23:37:05Z</dcterms:created>
  <dcterms:modified xsi:type="dcterms:W3CDTF">2024-09-23T23:37:07Z</dcterms:modified>
</cp:coreProperties>
</file>