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AC857-6385-4DDB-81F7-F7B887BD2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D2700-DD30-4CB7-8CF3-D59AB79EF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5CD8D8-0DF8-4AEF-9C8D-7EF322F4D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FAD0B8-1C2A-4B7F-8E62-54B59E661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762D39-67F6-4550-8363-3EF54EB4F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DC4287-A951-4C9E-94D9-07B3EB4A3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FDB081-C12F-43C4-A482-3A87C3E0A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B4D289-075C-4425-B4E7-98C616B61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D97470-A2A9-4289-94E3-2588D2F62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AB4CA8-33FB-4333-95D7-1A6F815F3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8145F1-7944-4A3F-836A-A988E5235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02000603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心理健康对人格发展的影响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人格发展理论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心理健康对人格特质影响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心理健康对人格障碍预防与治疗作用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案例分析：成功塑造健康人格案例分享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心理健康与人格发展密切相关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心理健康是影响人格发展的重要因素之一，对于个体的认知、情感、行为等方面都有深远的影响。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社会对心理健康的关注度提高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随着社会进步和人们健康意识的提高，心理健康问题越来越受到重视，对于心理健康与人格发展关系的研究也具有重要意义。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2129" r="3212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708" b="3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解决现实问题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针对现实生活中存在的心理健康问题和人格发展障碍，提出有效的解决方案和干预措施。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探究心理健康对人格发展的影响机制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通过分析心理健康与人格特质、行为表现等方面的关系，揭示心理健康对人格发展的内在作用机制。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寻找促进人格健康发展的途径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通过了解心理健康对人格发展的影响，探索如何通过维护和提高心理健康水平来促进个体的人格健康发展。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3232" r="13232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0042" r="10042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心理健康是指个体在心理、情感和行为方面的健康状态，它涉及到个体的认知、情感、意志和行为等多个方面。心理健康是人类健康的重要组成部分，对于个体的全面发展和社会适应具有重要意义。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167" b="71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能够客观认识自己，接纳自己的优点和缺点，形成健康的自我概念。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良好的自我意识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能够保持情绪的稳定和平衡，积极应对生活中的挑战和压力。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稳定的情绪状态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具有完整、协调的人格结构，包括良好的性格、价值观和道德观念。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健全的人格结构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能够适应社会环境的变化，与他人建立良好的人际关系，积极参与社会活动。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良好的社会适应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8333" y="1708880"/>
            <a:ext cx="11358867" cy="328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92904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96514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89839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93448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354312" y="1388874"/>
            <a:ext cx="721600" cy="7216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57921" y="1498972"/>
            <a:ext cx="501404" cy="5014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036403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心理健康是人格发展的基础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403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心理健康为个体提供了良好的心理环境和内在动力，有助于个体形成积极、健康的人格特质。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1580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人格发展影响心理健康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71580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个体的人格特质和心理素质会影响其心理健康状况，如自卑、焦虑等心理问题往往与不良的人格特质有关。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8589" y="2280546"/>
            <a:ext cx="299514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心理健康与人格发展相互促进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8589" y="3270610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心理健康的个体更容易形成积极、健康的人格特质，而这些特质又反过来促进个体的心理健康。同时，人格的发展也有助于提高个体的心理健康水平，形成更加稳定、成熟的心理状态。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心理健康与人格发展关系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人格发展理论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弗洛伊德认为，人的心理包含着两个主要的部分，即潜意识和意识。潜意识是人的心理活动的深层结构，包含着人的原始冲动和欲望。这些冲动和欲望因为与社会的道德规范不相容而被压抑到潜意识中，但仍然对人的行为产生着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弗洛伊德的精神分析理论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弗洛伊德还提出了人格结构理论，认为人格由本我、自我和超我三个部分组成。本我代表着人的原始欲望和冲动，自我则负责与现实世界打交道，超我则代表着社会的道德规范和价值观念。这三个部分之间的相互作用和平衡，决定了一个人的性格和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人格结构理论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精神分析学派理论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经典条件反射理论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巴甫洛夫提出的经典条件反射理论认为，人的行为是通过条件反射的过程习得的。在条件反射的过程中，一个原本不能引起某种反应的刺激（条件刺激），与一个能引起该反应的刺激（无条件刺激）多次同时出现，使得条件刺激逐渐也能引起该反应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操作性条件反射理论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斯金纳提出的操作性条件反射理论认为，人的行为是其对环境刺激作出的反应，这种反应会带来某种后果（强化或惩罚），从而影响该行为在将来发生的概率。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行为主义学派理论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马斯洛认为，人的需求从基本的生理需求到高级的自我实现需求，构成了一个层次结构。只有当低层次的需求得到满足后，才会出现高层次的需求。这种需求层次的满足状况决定了一个人的性格和心理健康状况。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罗杰斯的个人中心理论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罗杰斯认为，每个人都有一种内在的、天生的自我实现倾向。只要提供了适当的环境和支持，人就能够自主地发展出健康的性格和人格。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马斯洛的需求层次理论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人本主义学派理论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皮亚杰认为，人的认知发展经历了感知运动期、前运算期、具体运算期和形式运算期四个阶段。每个阶段都有其独特的认知特点和心理结构，这些特点和结构的形成和发展受到遗传和环境因素的共同影响。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皮亚杰的认知发展理论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信息加工理论认为，人的认知过程类似于计算机的信息处理过程，包括信息的输入、编码、存储、提取和使用等环节。人的性格和心理健康状况与其信息加工的方式和效率密切相关。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信息加工理论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认知学派理论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心理健康对人格特质影响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https://d.book118.com/227020006034006040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2024-09-12T12:00:45.624</cp:lastPrinted>
  <dcterms:created xsi:type="dcterms:W3CDTF">2024-09-12T04:00:45Z</dcterms:created>
  <dcterms:modified xsi:type="dcterms:W3CDTF">2024-09-12T04:00:47Z</dcterms:modified>
</cp:coreProperties>
</file>