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8C710-0C16-4F6B-B220-405575115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53B67-8CD2-4C2D-8409-1EEBCB890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8783F-1888-4C7D-AD19-75BA7B6B1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A21BB-0142-4C6F-A875-2040B7EE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15F40-120D-496F-80C9-4F820B283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9EC2E-98B2-4672-A866-26DEE2F2E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7A558-ACFF-419F-81D0-589E71868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D4067-27AB-4E31-8692-95D10C048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F157F-B650-4D26-9C18-60D08ADFF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E6B1F-074D-4200-AACB-5612DD22C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6F73F-C0DD-40FB-9017-C2D324EB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200261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推动电子商务的数字转型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电子商务的数字转型概述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电子商务的数字技术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电子商务的数字营销策略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电子商务的数字供应链管理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电子商务的数字创新和未来趋势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电子商务的数字转型概述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229" r="372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97" r="32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指企业通过利用数字技术，对业务流程、商业模式、组织架构等进行全面改革和创新，实现企业价值的提升和增长。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数字转型定义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随着互联网和数字技术的快速发展，企业必须进行数字转型以适应市场需求的变化，提升竞争力，实现可持续发展。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数字转型的重要性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数字转型的定义和重要性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市场竞争日益激烈，电子商务企业需要通过数字转型提升自身竞争力。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随着消费者对购物体验、个性化需求的提高，电子商务企业需要借助数字技术提供更好的产品和服务。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云计算、大数据、人工智能等技术的发展为电子商务数字转型提供了强大的技术支持。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电子商务数字转型的驱动力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数据安全与隐私保护、技术更新和维护成本、组织文化和人才结构调整等。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提升客户体验、优化运营效率、开拓新的商业模式和市场机会等。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电子商务数字转型的挑战和机遇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电子商务的数字技术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大数据技术能够处理海量数据，挖掘出有价值的信息，为电子商务提供精准的用户画像、市场趋势预测等。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人工智能技术能够模拟人类的智能行为，为电子商务提供智能客服、智能推荐、智能物流等服务，提升用户体验。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大数据和人工智能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云计算技术能够提供弹性可伸缩的计算资源，支持电子商务的快速扩张和高效运营。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物联网技术能够实现物品的智能化识别和管理，为电子商务提供智能物流、供应链优化等服务。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云计算和物联网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区块链：区块链技术能够实现去中心化的信任建立，为电子商务提供安全可靠的交易记录和追溯机制。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区块链和电子商务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加密技术能够保护数据的安全性和隐私性，防止数据被窃取或篡改。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身份认证技术能够验证用户的身份和权限，确保用户的安全访问和操作。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电子商务的数字营销策略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https://d.book118.com/227020026146006033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2024-09-07T10:07:29.285</cp:lastPrinted>
  <dcterms:created xsi:type="dcterms:W3CDTF">2024-09-07T02:07:29Z</dcterms:created>
  <dcterms:modified xsi:type="dcterms:W3CDTF">2024-09-07T02:07:31Z</dcterms:modified>
</cp:coreProperties>
</file>