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41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31953D22-A54F-4B64-8CDE-A80C2483346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737F95D-39BC-4692-B5BF-34CF32BE607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6F7DA38C-B34F-4EB3-A7AA-3D385AFB7E7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B329AB55-CA7A-4290-8E7F-C7EE8004975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DE6B4726-E31E-4ED8-958B-A4536F473E9A}"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7309D1F-ED17-45E4-9781-302F481F9DC6}"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1130B169-8420-4984-820A-A80A6E13FDBA}"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27F4A4F-B70D-49DD-8C21-AF7B5929505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9BADAC7-33E4-4256-8728-246EBD52E2C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E0553E0-BFBC-4AA5-BB09-CE23F250978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8CF8667-6015-4110-B3B9-14A7B701B8B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838200" y="364968"/>
            <a:ext cx="10515600" cy="6493032"/>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3.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tags" Target="../tags/tag154.xml" /><Relationship Id="rId20" Type="http://schemas.openxmlformats.org/officeDocument/2006/relationships/tags" Target="../tags/tag172.xml" /><Relationship Id="rId21" Type="http://schemas.openxmlformats.org/officeDocument/2006/relationships/tags" Target="../tags/tag173.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19" Type="http://schemas.openxmlformats.org/officeDocument/2006/relationships/tags" Target="../tags/tag191.xml" /><Relationship Id="rId2" Type="http://schemas.openxmlformats.org/officeDocument/2006/relationships/tags" Target="../tags/tag174.xml" /><Relationship Id="rId20" Type="http://schemas.openxmlformats.org/officeDocument/2006/relationships/tags" Target="../tags/tag192.xml" /><Relationship Id="rId21" Type="http://schemas.openxmlformats.org/officeDocument/2006/relationships/tags" Target="../tags/tag193.xml" /><Relationship Id="rId22" Type="http://schemas.openxmlformats.org/officeDocument/2006/relationships/tags" Target="../tags/tag194.xml" /><Relationship Id="rId23" Type="http://schemas.openxmlformats.org/officeDocument/2006/relationships/tags" Target="../tags/tag195.xml" /><Relationship Id="rId24" Type="http://schemas.openxmlformats.org/officeDocument/2006/relationships/tags" Target="../tags/tag196.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tags" Target="../tags/tag229.xml" /><Relationship Id="rId15" Type="http://schemas.openxmlformats.org/officeDocument/2006/relationships/tags" Target="../tags/tag230.xml" /><Relationship Id="rId16" Type="http://schemas.openxmlformats.org/officeDocument/2006/relationships/tags" Target="../tags/tag231.xml" /><Relationship Id="rId17" Type="http://schemas.openxmlformats.org/officeDocument/2006/relationships/tags" Target="../tags/tag232.xml" /><Relationship Id="rId18" Type="http://schemas.openxmlformats.org/officeDocument/2006/relationships/tags" Target="../tags/tag233.xml" /><Relationship Id="rId19" Type="http://schemas.openxmlformats.org/officeDocument/2006/relationships/tags" Target="../tags/tag234.xml" /><Relationship Id="rId2" Type="http://schemas.openxmlformats.org/officeDocument/2006/relationships/tags" Target="../tags/tag217.xml" /><Relationship Id="rId20" Type="http://schemas.openxmlformats.org/officeDocument/2006/relationships/tags" Target="../tags/tag235.xml" /><Relationship Id="rId21" Type="http://schemas.openxmlformats.org/officeDocument/2006/relationships/tags" Target="../tags/tag236.xml" /><Relationship Id="rId22" Type="http://schemas.openxmlformats.org/officeDocument/2006/relationships/tags" Target="../tags/tag237.xml" /><Relationship Id="rId23" Type="http://schemas.openxmlformats.org/officeDocument/2006/relationships/tags" Target="../tags/tag238.xml" /><Relationship Id="rId24" Type="http://schemas.openxmlformats.org/officeDocument/2006/relationships/tags" Target="../tags/tag239.xml" /><Relationship Id="rId25" Type="http://schemas.openxmlformats.org/officeDocument/2006/relationships/tags" Target="../tags/tag240.xml" /><Relationship Id="rId26" Type="http://schemas.openxmlformats.org/officeDocument/2006/relationships/tags" Target="../tags/tag241.xml" /><Relationship Id="rId27" Type="http://schemas.openxmlformats.org/officeDocument/2006/relationships/tags" Target="../tags/tag242.xml" /><Relationship Id="rId28" Type="http://schemas.openxmlformats.org/officeDocument/2006/relationships/tags" Target="../tags/tag243.xml" /><Relationship Id="rId29" Type="http://schemas.openxmlformats.org/officeDocument/2006/relationships/tags" Target="../tags/tag244.xml" /><Relationship Id="rId3" Type="http://schemas.openxmlformats.org/officeDocument/2006/relationships/tags" Target="../tags/tag218.xml" /><Relationship Id="rId30" Type="http://schemas.openxmlformats.org/officeDocument/2006/relationships/tags" Target="../tags/tag245.xml" /><Relationship Id="rId31" Type="http://schemas.openxmlformats.org/officeDocument/2006/relationships/tags" Target="../tags/tag246.xml" /><Relationship Id="rId32" Type="http://schemas.openxmlformats.org/officeDocument/2006/relationships/tags" Target="../tags/tag247.xml" /><Relationship Id="rId33" Type="http://schemas.openxmlformats.org/officeDocument/2006/relationships/tags" Target="../tags/tag248.xml" /><Relationship Id="rId34" Type="http://schemas.openxmlformats.org/officeDocument/2006/relationships/tags" Target="../tags/tag249.xml" /><Relationship Id="rId35" Type="http://schemas.openxmlformats.org/officeDocument/2006/relationships/tags" Target="../tags/tag250.xml" /><Relationship Id="rId36" Type="http://schemas.openxmlformats.org/officeDocument/2006/relationships/tags" Target="../tags/tag251.xml" /><Relationship Id="rId37" Type="http://schemas.openxmlformats.org/officeDocument/2006/relationships/tags" Target="../tags/tag252.xml" /><Relationship Id="rId38" Type="http://schemas.openxmlformats.org/officeDocument/2006/relationships/tags" Target="../tags/tag253.xml" /><Relationship Id="rId39" Type="http://schemas.openxmlformats.org/officeDocument/2006/relationships/tags" Target="../tags/tag254.xml" /><Relationship Id="rId4" Type="http://schemas.openxmlformats.org/officeDocument/2006/relationships/tags" Target="../tags/tag219.xml" /><Relationship Id="rId40" Type="http://schemas.openxmlformats.org/officeDocument/2006/relationships/tags" Target="../tags/tag255.xml" /><Relationship Id="rId41" Type="http://schemas.openxmlformats.org/officeDocument/2006/relationships/tags" Target="../tags/tag256.xml" /><Relationship Id="rId42" Type="http://schemas.openxmlformats.org/officeDocument/2006/relationships/tags" Target="../tags/tag257.xml" /><Relationship Id="rId43" Type="http://schemas.openxmlformats.org/officeDocument/2006/relationships/tags" Target="../tags/tag258.xml" /><Relationship Id="rId44" Type="http://schemas.openxmlformats.org/officeDocument/2006/relationships/tags" Target="../tags/tag259.xml" /><Relationship Id="rId45" Type="http://schemas.openxmlformats.org/officeDocument/2006/relationships/tags" Target="../tags/tag260.xml" /><Relationship Id="rId46" Type="http://schemas.openxmlformats.org/officeDocument/2006/relationships/tags" Target="../tags/tag261.xml" /><Relationship Id="rId47" Type="http://schemas.openxmlformats.org/officeDocument/2006/relationships/tags" Target="../tags/tag262.xml" /><Relationship Id="rId48" Type="http://schemas.openxmlformats.org/officeDocument/2006/relationships/tags" Target="../tags/tag263.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2.xml" /><Relationship Id="rId11" Type="http://schemas.openxmlformats.org/officeDocument/2006/relationships/image" Target="../media/image2.png" /><Relationship Id="rId12" Type="http://schemas.openxmlformats.org/officeDocument/2006/relationships/tags" Target="../tags/tag273.xml" /><Relationship Id="rId13" Type="http://schemas.openxmlformats.org/officeDocument/2006/relationships/tags" Target="../tags/tag274.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tags" Target="../tags/tag285.xml" /><Relationship Id="rId2" Type="http://schemas.openxmlformats.org/officeDocument/2006/relationships/tags" Target="../tags/tag27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 Id="rId9" Type="http://schemas.openxmlformats.org/officeDocument/2006/relationships/tags" Target="../tags/tag2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tags" Target="../tags/tag298.xml" /><Relationship Id="rId15" Type="http://schemas.openxmlformats.org/officeDocument/2006/relationships/tags" Target="../tags/tag299.xml" /><Relationship Id="rId16" Type="http://schemas.openxmlformats.org/officeDocument/2006/relationships/tags" Target="../tags/tag300.xml" /><Relationship Id="rId17" Type="http://schemas.openxmlformats.org/officeDocument/2006/relationships/tags" Target="../tags/tag301.xml" /><Relationship Id="rId18" Type="http://schemas.openxmlformats.org/officeDocument/2006/relationships/tags" Target="../tags/tag302.xml" /><Relationship Id="rId19" Type="http://schemas.openxmlformats.org/officeDocument/2006/relationships/tags" Target="../tags/tag303.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tags" Target="../tags/tag29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14" Type="http://schemas.openxmlformats.org/officeDocument/2006/relationships/tags" Target="../tags/tag316.xml" /><Relationship Id="rId15" Type="http://schemas.openxmlformats.org/officeDocument/2006/relationships/tags" Target="../tags/tag317.xml" /><Relationship Id="rId16" Type="http://schemas.openxmlformats.org/officeDocument/2006/relationships/tags" Target="../tags/tag318.xml" /><Relationship Id="rId17" Type="http://schemas.openxmlformats.org/officeDocument/2006/relationships/image" Target="../media/image3.jpeg" /><Relationship Id="rId18" Type="http://schemas.openxmlformats.org/officeDocument/2006/relationships/tags" Target="../tags/tag319.xml" /><Relationship Id="rId19" Type="http://schemas.openxmlformats.org/officeDocument/2006/relationships/image" Target="../media/image4.jpeg" /><Relationship Id="rId2" Type="http://schemas.openxmlformats.org/officeDocument/2006/relationships/tags" Target="../tags/tag304.xml" /><Relationship Id="rId20" Type="http://schemas.openxmlformats.org/officeDocument/2006/relationships/tags" Target="../tags/tag320.xml" /><Relationship Id="rId21" Type="http://schemas.openxmlformats.org/officeDocument/2006/relationships/tags" Target="../tags/tag321.xml" /><Relationship Id="rId22" Type="http://schemas.openxmlformats.org/officeDocument/2006/relationships/tags" Target="../tags/tag322.xml" /><Relationship Id="rId23" Type="http://schemas.openxmlformats.org/officeDocument/2006/relationships/tags" Target="../tags/tag323.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tags" Target="../tags/tag334.xml" /><Relationship Id="rId2" Type="http://schemas.openxmlformats.org/officeDocument/2006/relationships/tags" Target="../tags/tag324.xml" /><Relationship Id="rId3" Type="http://schemas.openxmlformats.org/officeDocument/2006/relationships/tags" Target="../tags/tag325.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tags" Target="../tags/tag330.xml" /><Relationship Id="rId9" Type="http://schemas.openxmlformats.org/officeDocument/2006/relationships/tags" Target="../tags/tag33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3.xml" /><Relationship Id="rId11" Type="http://schemas.openxmlformats.org/officeDocument/2006/relationships/tags" Target="../tags/tag344.xml" /><Relationship Id="rId12" Type="http://schemas.openxmlformats.org/officeDocument/2006/relationships/tags" Target="../tags/tag345.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 Id="rId7" Type="http://schemas.openxmlformats.org/officeDocument/2006/relationships/tags" Target="../tags/tag340.xml" /><Relationship Id="rId8" Type="http://schemas.openxmlformats.org/officeDocument/2006/relationships/tags" Target="../tags/tag341.xml" /><Relationship Id="rId9" Type="http://schemas.openxmlformats.org/officeDocument/2006/relationships/tags" Target="../tags/tag34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tags" Target="../tags/tag356.xml" /><Relationship Id="rId13" Type="http://schemas.openxmlformats.org/officeDocument/2006/relationships/tags" Target="../tags/tag357.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tags" Target="../tags/tag352.xml" /><Relationship Id="rId9" Type="http://schemas.openxmlformats.org/officeDocument/2006/relationships/tags" Target="../tags/tag3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6.xml" /><Relationship Id="rId11" Type="http://schemas.openxmlformats.org/officeDocument/2006/relationships/tags" Target="../tags/tag367.xml" /><Relationship Id="rId12" Type="http://schemas.openxmlformats.org/officeDocument/2006/relationships/tags" Target="../tags/tag368.xml" /><Relationship Id="rId2" Type="http://schemas.openxmlformats.org/officeDocument/2006/relationships/tags" Target="../tags/tag358.xml" /><Relationship Id="rId3" Type="http://schemas.openxmlformats.org/officeDocument/2006/relationships/tags" Target="../tags/tag359.xml"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tags" Target="../tags/tag362.xml" /><Relationship Id="rId7" Type="http://schemas.openxmlformats.org/officeDocument/2006/relationships/tags" Target="../tags/tag363.xml" /><Relationship Id="rId8" Type="http://schemas.openxmlformats.org/officeDocument/2006/relationships/tags" Target="../tags/tag364.xml" /><Relationship Id="rId9" Type="http://schemas.openxmlformats.org/officeDocument/2006/relationships/tags" Target="../tags/tag3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7.xml" /><Relationship Id="rId11" Type="http://schemas.openxmlformats.org/officeDocument/2006/relationships/tags" Target="../tags/tag378.xml" /><Relationship Id="rId12" Type="http://schemas.openxmlformats.org/officeDocument/2006/relationships/tags" Target="../tags/tag379.xml" /><Relationship Id="rId2" Type="http://schemas.openxmlformats.org/officeDocument/2006/relationships/tags" Target="../tags/tag369.xml" /><Relationship Id="rId3" Type="http://schemas.openxmlformats.org/officeDocument/2006/relationships/tags" Target="../tags/tag370.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 Id="rId7" Type="http://schemas.openxmlformats.org/officeDocument/2006/relationships/tags" Target="../tags/tag374.xml" /><Relationship Id="rId8" Type="http://schemas.openxmlformats.org/officeDocument/2006/relationships/tags" Target="../tags/tag375.xml" /><Relationship Id="rId9" Type="http://schemas.openxmlformats.org/officeDocument/2006/relationships/tags" Target="../tags/tag3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88.xml" /><Relationship Id="rId11" Type="http://schemas.openxmlformats.org/officeDocument/2006/relationships/tags" Target="../tags/tag389.xml" /><Relationship Id="rId12" Type="http://schemas.openxmlformats.org/officeDocument/2006/relationships/tags" Target="../tags/tag390.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tags" Target="../tags/tag384.xml" /><Relationship Id="rId7" Type="http://schemas.openxmlformats.org/officeDocument/2006/relationships/tags" Target="../tags/tag385.xml" /><Relationship Id="rId8" Type="http://schemas.openxmlformats.org/officeDocument/2006/relationships/tags" Target="../tags/tag386.xml" /><Relationship Id="rId9" Type="http://schemas.openxmlformats.org/officeDocument/2006/relationships/tags" Target="../tags/tag38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9.xml" /><Relationship Id="rId11" Type="http://schemas.openxmlformats.org/officeDocument/2006/relationships/tags" Target="../tags/tag400.xml" /><Relationship Id="rId12" Type="http://schemas.openxmlformats.org/officeDocument/2006/relationships/tags" Target="../tags/tag401.xml" /><Relationship Id="rId13" Type="http://schemas.openxmlformats.org/officeDocument/2006/relationships/tags" Target="../tags/tag402.xml" /><Relationship Id="rId14" Type="http://schemas.openxmlformats.org/officeDocument/2006/relationships/tags" Target="../tags/tag403.xml" /><Relationship Id="rId15" Type="http://schemas.openxmlformats.org/officeDocument/2006/relationships/tags" Target="../tags/tag404.xml" /><Relationship Id="rId16" Type="http://schemas.openxmlformats.org/officeDocument/2006/relationships/tags" Target="../tags/tag405.xml" /><Relationship Id="rId17" Type="http://schemas.openxmlformats.org/officeDocument/2006/relationships/tags" Target="../tags/tag406.xml" /><Relationship Id="rId18" Type="http://schemas.openxmlformats.org/officeDocument/2006/relationships/image" Target="../media/image5.png" /><Relationship Id="rId19" Type="http://schemas.openxmlformats.org/officeDocument/2006/relationships/tags" Target="../tags/tag407.xml" /><Relationship Id="rId2" Type="http://schemas.openxmlformats.org/officeDocument/2006/relationships/tags" Target="../tags/tag391.xml" /><Relationship Id="rId20" Type="http://schemas.openxmlformats.org/officeDocument/2006/relationships/tags" Target="../tags/tag408.xml" /><Relationship Id="rId21" Type="http://schemas.openxmlformats.org/officeDocument/2006/relationships/tags" Target="../tags/tag409.xml" /><Relationship Id="rId22" Type="http://schemas.openxmlformats.org/officeDocument/2006/relationships/tags" Target="../tags/tag410.xml" /><Relationship Id="rId23" Type="http://schemas.openxmlformats.org/officeDocument/2006/relationships/tags" Target="../tags/tag411.xml" /><Relationship Id="rId3" Type="http://schemas.openxmlformats.org/officeDocument/2006/relationships/tags" Target="../tags/tag392.xml" /><Relationship Id="rId4" Type="http://schemas.openxmlformats.org/officeDocument/2006/relationships/tags" Target="../tags/tag393.xml" /><Relationship Id="rId5" Type="http://schemas.openxmlformats.org/officeDocument/2006/relationships/tags" Target="../tags/tag394.xml" /><Relationship Id="rId6" Type="http://schemas.openxmlformats.org/officeDocument/2006/relationships/tags" Target="../tags/tag395.xml" /><Relationship Id="rId7" Type="http://schemas.openxmlformats.org/officeDocument/2006/relationships/tags" Target="../tags/tag396.xml" /><Relationship Id="rId8" Type="http://schemas.openxmlformats.org/officeDocument/2006/relationships/tags" Target="../tags/tag397.xml" /><Relationship Id="rId9" Type="http://schemas.openxmlformats.org/officeDocument/2006/relationships/tags" Target="../tags/tag39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12.xml" /><Relationship Id="rId3" Type="http://schemas.openxmlformats.org/officeDocument/2006/relationships/tags" Target="../tags/tag413.xml" /><Relationship Id="rId4" Type="http://schemas.openxmlformats.org/officeDocument/2006/relationships/hyperlink" Target="https://d.book118.com/22702212016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圆角矩形 4" title=""/>
          <p:cNvSpPr/>
          <p:nvPr>
            <p:custDataLst>
              <p:tags r:id="rId3"/>
            </p:custDataLst>
          </p:nvPr>
        </p:nvSpPr>
        <p:spPr>
          <a:xfrm>
            <a:off x="145550" y="105631"/>
            <a:ext cx="11900899" cy="6646737"/>
          </a:xfrm>
          <a:prstGeom prst="roundRect">
            <a:avLst>
              <a:gd name="adj" fmla="val 0"/>
            </a:avLst>
          </a:prstGeom>
          <a:noFill/>
          <a:ln w="263525">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p:cNvSpPr/>
          <p:nvPr>
            <p:custDataLst>
              <p:tags r:id="rId4"/>
            </p:custDataLst>
          </p:nvPr>
        </p:nvSpPr>
        <p:spPr>
          <a:xfrm>
            <a:off x="94488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p:cNvSpPr/>
          <p:nvPr>
            <p:custDataLst>
              <p:tags r:id="rId5"/>
            </p:custDataLst>
          </p:nvPr>
        </p:nvSpPr>
        <p:spPr>
          <a:xfrm>
            <a:off x="249301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椭圆 12" title=""/>
          <p:cNvSpPr/>
          <p:nvPr>
            <p:custDataLst>
              <p:tags r:id="rId6"/>
            </p:custDataLst>
          </p:nvPr>
        </p:nvSpPr>
        <p:spPr>
          <a:xfrm>
            <a:off x="404114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椭圆 13" title=""/>
          <p:cNvSpPr/>
          <p:nvPr>
            <p:custDataLst>
              <p:tags r:id="rId7"/>
            </p:custDataLst>
          </p:nvPr>
        </p:nvSpPr>
        <p:spPr>
          <a:xfrm>
            <a:off x="558927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title=""/>
          <p:cNvSpPr/>
          <p:nvPr>
            <p:custDataLst>
              <p:tags r:id="rId8"/>
            </p:custDataLst>
          </p:nvPr>
        </p:nvSpPr>
        <p:spPr>
          <a:xfrm>
            <a:off x="713740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椭圆 15" title=""/>
          <p:cNvSpPr/>
          <p:nvPr>
            <p:custDataLst>
              <p:tags r:id="rId9"/>
            </p:custDataLst>
          </p:nvPr>
        </p:nvSpPr>
        <p:spPr>
          <a:xfrm>
            <a:off x="868553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椭圆 16" title=""/>
          <p:cNvSpPr/>
          <p:nvPr>
            <p:custDataLst>
              <p:tags r:id="rId10"/>
            </p:custDataLst>
          </p:nvPr>
        </p:nvSpPr>
        <p:spPr>
          <a:xfrm>
            <a:off x="10233660" y="568960"/>
            <a:ext cx="1165860" cy="1153795"/>
          </a:xfrm>
          <a:prstGeom prst="ellipse">
            <a:avLst/>
          </a:prstGeom>
          <a:solidFill>
            <a:srgbClr val="F1DF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文本框 17" title=""/>
          <p:cNvSpPr txBox="1"/>
          <p:nvPr>
            <p:custDataLst>
              <p:tags r:id="rId11"/>
            </p:custDataLst>
          </p:nvPr>
        </p:nvSpPr>
        <p:spPr>
          <a:xfrm>
            <a:off x="871855" y="793115"/>
            <a:ext cx="153924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rgbClr val="43495F"/>
                </a:solidFill>
                <a:latin typeface="方正粗黑宋简体" panose="02000000000000000000" charset="-122"/>
                <a:ea typeface="方正粗黑宋简体" panose="02000000000000000000" charset="-122"/>
              </a:rPr>
              <a:t>2024</a:t>
            </a:r>
            <a:endParaRPr lang="en-US" altLang="zh-CN" sz="4000">
              <a:solidFill>
                <a:srgbClr val="43495F"/>
              </a:solidFill>
              <a:latin typeface="方正粗黑宋简体" panose="02000000000000000000" charset="-122"/>
              <a:ea typeface="方正粗黑宋简体" panose="02000000000000000000" charset="-122"/>
            </a:endParaRPr>
          </a:p>
        </p:txBody>
      </p:sp>
      <p:sp>
        <p:nvSpPr>
          <p:cNvPr id="20" name="文本框 19" title=""/>
          <p:cNvSpPr txBox="1"/>
          <p:nvPr>
            <p:custDataLst>
              <p:tags r:id="rId12"/>
            </p:custDataLst>
          </p:nvPr>
        </p:nvSpPr>
        <p:spPr>
          <a:xfrm>
            <a:off x="2583815" y="638810"/>
            <a:ext cx="8134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中</a:t>
            </a:r>
            <a:endParaRPr lang="zh-CN" altLang="en-US" sz="6000">
              <a:solidFill>
                <a:srgbClr val="43495F"/>
              </a:solidFill>
              <a:latin typeface="方正粗黑宋简体" panose="02000000000000000000" charset="-122"/>
              <a:ea typeface="方正粗黑宋简体" panose="02000000000000000000" charset="-122"/>
            </a:endParaRPr>
          </a:p>
        </p:txBody>
      </p:sp>
      <p:sp>
        <p:nvSpPr>
          <p:cNvPr id="21" name="文本框 20" title=""/>
          <p:cNvSpPr txBox="1"/>
          <p:nvPr>
            <p:custDataLst>
              <p:tags r:id="rId13"/>
            </p:custDataLst>
          </p:nvPr>
        </p:nvSpPr>
        <p:spPr>
          <a:xfrm>
            <a:off x="4145915" y="638175"/>
            <a:ext cx="8134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考</a:t>
            </a:r>
            <a:endParaRPr lang="zh-CN" altLang="en-US" sz="6000">
              <a:solidFill>
                <a:srgbClr val="43495F"/>
              </a:solidFill>
              <a:latin typeface="方正粗黑宋简体" panose="02000000000000000000" charset="-122"/>
              <a:ea typeface="方正粗黑宋简体" panose="02000000000000000000" charset="-122"/>
            </a:endParaRPr>
          </a:p>
        </p:txBody>
      </p:sp>
      <p:sp>
        <p:nvSpPr>
          <p:cNvPr id="22" name="文本框 21" title=""/>
          <p:cNvSpPr txBox="1"/>
          <p:nvPr>
            <p:custDataLst>
              <p:tags r:id="rId14"/>
            </p:custDataLst>
          </p:nvPr>
        </p:nvSpPr>
        <p:spPr>
          <a:xfrm>
            <a:off x="5671185" y="708025"/>
            <a:ext cx="8134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一</a:t>
            </a:r>
            <a:endParaRPr lang="zh-CN" altLang="en-US" sz="6000">
              <a:solidFill>
                <a:srgbClr val="43495F"/>
              </a:solidFill>
              <a:latin typeface="方正粗黑宋简体" panose="02000000000000000000" charset="-122"/>
              <a:ea typeface="方正粗黑宋简体" panose="02000000000000000000" charset="-122"/>
            </a:endParaRPr>
          </a:p>
        </p:txBody>
      </p:sp>
      <p:sp>
        <p:nvSpPr>
          <p:cNvPr id="23" name="文本框 22" title=""/>
          <p:cNvSpPr txBox="1"/>
          <p:nvPr>
            <p:custDataLst>
              <p:tags r:id="rId15"/>
            </p:custDataLst>
          </p:nvPr>
        </p:nvSpPr>
        <p:spPr>
          <a:xfrm>
            <a:off x="7270115" y="638810"/>
            <a:ext cx="8134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轮</a:t>
            </a:r>
            <a:endParaRPr lang="zh-CN" altLang="en-US" sz="6000">
              <a:solidFill>
                <a:srgbClr val="43495F"/>
              </a:solidFill>
              <a:latin typeface="方正粗黑宋简体" panose="02000000000000000000" charset="-122"/>
              <a:ea typeface="方正粗黑宋简体" panose="02000000000000000000" charset="-122"/>
            </a:endParaRPr>
          </a:p>
        </p:txBody>
      </p:sp>
      <p:sp>
        <p:nvSpPr>
          <p:cNvPr id="24" name="文本框 23" title=""/>
          <p:cNvSpPr txBox="1"/>
          <p:nvPr>
            <p:custDataLst>
              <p:tags r:id="rId16"/>
            </p:custDataLst>
          </p:nvPr>
        </p:nvSpPr>
        <p:spPr>
          <a:xfrm>
            <a:off x="8832215" y="638810"/>
            <a:ext cx="8134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复</a:t>
            </a:r>
            <a:endParaRPr lang="zh-CN" altLang="en-US" sz="6000">
              <a:solidFill>
                <a:srgbClr val="43495F"/>
              </a:solidFill>
              <a:latin typeface="方正粗黑宋简体" panose="02000000000000000000" charset="-122"/>
              <a:ea typeface="方正粗黑宋简体" panose="02000000000000000000" charset="-122"/>
            </a:endParaRPr>
          </a:p>
        </p:txBody>
      </p:sp>
      <p:sp>
        <p:nvSpPr>
          <p:cNvPr id="25" name="文本框 24" title=""/>
          <p:cNvSpPr txBox="1"/>
          <p:nvPr>
            <p:custDataLst>
              <p:tags r:id="rId17"/>
            </p:custDataLst>
          </p:nvPr>
        </p:nvSpPr>
        <p:spPr>
          <a:xfrm>
            <a:off x="10332720" y="638810"/>
            <a:ext cx="91059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43495F"/>
                </a:solidFill>
                <a:latin typeface="方正粗黑宋简体" panose="02000000000000000000" charset="-122"/>
                <a:ea typeface="方正粗黑宋简体" panose="02000000000000000000" charset="-122"/>
              </a:rPr>
              <a:t>习</a:t>
            </a:r>
            <a:endParaRPr lang="zh-CN" altLang="en-US" sz="6000">
              <a:solidFill>
                <a:srgbClr val="43495F"/>
              </a:solidFill>
              <a:latin typeface="方正粗黑宋简体" panose="02000000000000000000" charset="-122"/>
              <a:ea typeface="方正粗黑宋简体" panose="02000000000000000000" charset="-122"/>
            </a:endParaRPr>
          </a:p>
        </p:txBody>
      </p:sp>
      <p:grpSp>
        <p:nvGrpSpPr>
          <p:cNvPr id="26" name="组合 25" title=""/>
          <p:cNvGrpSpPr/>
          <p:nvPr>
            <p:custDataLst>
              <p:tags r:id="rId18"/>
            </p:custDataLst>
          </p:nvPr>
        </p:nvGrpSpPr>
        <p:grpSpPr>
          <a:xfrm>
            <a:off x="618490" y="3252470"/>
            <a:ext cx="11107420" cy="2458085"/>
            <a:chOff x="425076" y="3507274"/>
            <a:chExt cx="11107147" cy="1190356"/>
          </a:xfrm>
        </p:grpSpPr>
        <p:sp>
          <p:nvSpPr>
            <p:cNvPr id="28" name="圆角矩形 27"/>
            <p:cNvSpPr/>
            <p:nvPr>
              <p:custDataLst>
                <p:tags r:id="rId19"/>
              </p:custDataLst>
            </p:nvPr>
          </p:nvSpPr>
          <p:spPr>
            <a:xfrm>
              <a:off x="425076" y="3507274"/>
              <a:ext cx="11107147" cy="1190356"/>
            </a:xfrm>
            <a:prstGeom prst="roundRect">
              <a:avLst/>
            </a:prstGeom>
            <a:solidFill>
              <a:srgbClr val="43495F"/>
            </a:solidFill>
            <a:ln w="25400">
              <a:solidFill>
                <a:srgbClr val="E9B6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lnSpc>
                  <a:spcPct val="100000"/>
                </a:lnSpc>
                <a:defRPr sz="1800">
                  <a:solidFill>
                    <a:srgbClr val="000000"/>
                  </a:solidFill>
                </a:defRPr>
              </a:pPr>
              <a:r>
                <a:rPr lang="zh-CN" altLang="en-US" sz="7200" b="1" baseline="-25000">
                  <a:solidFill>
                    <a:srgbClr val="F1DFB1"/>
                  </a:solidFill>
                  <a:latin typeface="华文楷体" panose="02010600040101010101" pitchFamily="2" charset="-122"/>
                  <a:ea typeface="华文楷体" panose="02010600040101010101" pitchFamily="2" charset="-122"/>
                  <a:sym typeface="+mn-ea"/>
                </a:rPr>
                <a:t>九下第一单元</a:t>
              </a:r>
              <a:endParaRPr lang="zh-CN" altLang="en-US" sz="7200" b="1" baseline="-25000">
                <a:solidFill>
                  <a:srgbClr val="F1DFB1"/>
                </a:solidFill>
                <a:latin typeface="华文楷体" panose="02010600040101010101" pitchFamily="2" charset="-122"/>
                <a:ea typeface="华文楷体" panose="02010600040101010101" pitchFamily="2" charset="-122"/>
                <a:sym typeface="+mn-ea"/>
              </a:endParaRPr>
            </a:p>
            <a:p>
              <a:pPr marL="0" marR="0" lvl="0" indent="0" algn="ctr" defTabSz="914400" eaLnBrk="1" fontAlgn="auto" latinLnBrk="0" hangingPunct="1">
                <a:lnSpc>
                  <a:spcPct val="100000"/>
                </a:lnSpc>
                <a:spcBef>
                  <a:spcPct val="0"/>
                </a:spcBef>
                <a:spcAft>
                  <a:spcPct val="0"/>
                </a:spcAft>
                <a:buClrTx/>
                <a:buSzTx/>
                <a:buFontTx/>
                <a:buNone/>
                <a:defRPr b="0">
                  <a:solidFill>
                    <a:srgbClr val="000000"/>
                  </a:solidFill>
                </a:defRPr>
              </a:pPr>
              <a:r>
                <a:rPr lang="zh-CN" altLang="en-US" sz="7200" b="1" baseline="-25000">
                  <a:solidFill>
                    <a:srgbClr val="F1DFB1"/>
                  </a:solidFill>
                  <a:latin typeface="华文楷体" panose="02010600040101010101" pitchFamily="2" charset="-122"/>
                  <a:ea typeface="华文楷体" panose="02010600040101010101" pitchFamily="2" charset="-122"/>
                  <a:sym typeface="+mn-ea"/>
                </a:rPr>
                <a:t>殖民地人民的反抗和资本主义制度的扩展</a:t>
              </a:r>
              <a:endParaRPr lang="zh-CN" altLang="en-US" sz="7200" b="1" baseline="-25000">
                <a:solidFill>
                  <a:srgbClr val="F1DFB1"/>
                </a:solidFill>
                <a:latin typeface="华文楷体" panose="02010600040101010101" pitchFamily="2" charset="-122"/>
                <a:ea typeface="华文楷体" panose="02010600040101010101" pitchFamily="2" charset="-122"/>
                <a:sym typeface="+mn-ea"/>
              </a:endParaRPr>
            </a:p>
          </p:txBody>
        </p:sp>
        <p:sp>
          <p:nvSpPr>
            <p:cNvPr id="30" name="圆角矩形 29"/>
            <p:cNvSpPr/>
            <p:nvPr>
              <p:custDataLst>
                <p:tags r:id="rId20"/>
              </p:custDataLst>
            </p:nvPr>
          </p:nvSpPr>
          <p:spPr>
            <a:xfrm>
              <a:off x="562868" y="3570313"/>
              <a:ext cx="10834739" cy="1068276"/>
            </a:xfrm>
            <a:prstGeom prst="roundRect">
              <a:avLst/>
            </a:prstGeom>
            <a:noFill/>
            <a:ln w="25400">
              <a:solidFill>
                <a:srgbClr val="E9B6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1" name="文本框 30" title=""/>
          <p:cNvSpPr txBox="1"/>
          <p:nvPr>
            <p:custDataLst>
              <p:tags r:id="rId21"/>
            </p:custDataLst>
          </p:nvPr>
        </p:nvSpPr>
        <p:spPr>
          <a:xfrm>
            <a:off x="5589270" y="2048510"/>
            <a:ext cx="121412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a:solidFill>
                  <a:schemeClr val="tx1"/>
                </a:solidFill>
              </a:rPr>
              <a:t>29</a:t>
            </a:r>
            <a:endParaRPr lang="en-US" altLang="zh-CN" sz="6600" b="1">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arn(inVertical)">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圆角矩形 4" title=""/>
          <p:cNvSpPr/>
          <p:nvPr>
            <p:custDataLst>
              <p:tags r:id="rId3"/>
            </p:custDataLst>
          </p:nvPr>
        </p:nvSpPr>
        <p:spPr>
          <a:xfrm>
            <a:off x="145550" y="105631"/>
            <a:ext cx="11900899" cy="6646737"/>
          </a:xfrm>
          <a:prstGeom prst="roundRect">
            <a:avLst>
              <a:gd name="adj" fmla="val 0"/>
            </a:avLst>
          </a:prstGeom>
          <a:noFill/>
          <a:ln w="263525">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椭圆 1" title=""/>
          <p:cNvSpPr/>
          <p:nvPr>
            <p:custDataLst>
              <p:tags r:id="rId4"/>
            </p:custDataLst>
          </p:nvPr>
        </p:nvSpPr>
        <p:spPr>
          <a:xfrm>
            <a:off x="541020" y="1601470"/>
            <a:ext cx="3764280" cy="365506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椭圆 2" title=""/>
          <p:cNvSpPr/>
          <p:nvPr>
            <p:custDataLst>
              <p:tags r:id="rId5"/>
            </p:custDataLst>
          </p:nvPr>
        </p:nvSpPr>
        <p:spPr>
          <a:xfrm>
            <a:off x="722630" y="1747520"/>
            <a:ext cx="3394710" cy="3361690"/>
          </a:xfrm>
          <a:prstGeom prst="ellipse">
            <a:avLst/>
          </a:prstGeom>
          <a:solidFill>
            <a:schemeClr val="accent5">
              <a:lumMod val="50000"/>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00000"/>
              </a:lnSpc>
            </a:pPr>
            <a:r>
              <a:rPr lang="zh-CN" altLang="en-US" sz="11500" b="1" baseline="-25000">
                <a:solidFill>
                  <a:srgbClr val="F1DFB1"/>
                </a:solidFill>
                <a:latin typeface="楷体" panose="02010609060101010101" pitchFamily="49" charset="-122"/>
                <a:ea typeface="楷体" panose="02010609060101010101" pitchFamily="49" charset="-122"/>
              </a:rPr>
              <a:t>内容</a:t>
            </a:r>
            <a:endParaRPr lang="zh-CN" altLang="en-US" sz="11500" b="1" baseline="-25000">
              <a:solidFill>
                <a:srgbClr val="F1DFB1"/>
              </a:solidFill>
              <a:latin typeface="楷体" panose="02010609060101010101" pitchFamily="49" charset="-122"/>
              <a:ea typeface="楷体" panose="02010609060101010101" pitchFamily="49" charset="-122"/>
            </a:endParaRPr>
          </a:p>
          <a:p>
            <a:pPr algn="ctr">
              <a:lnSpc>
                <a:spcPct val="100000"/>
              </a:lnSpc>
            </a:pPr>
            <a:r>
              <a:rPr lang="zh-CN" altLang="en-US" sz="11500" b="1" baseline="-25000">
                <a:solidFill>
                  <a:srgbClr val="F1DFB1"/>
                </a:solidFill>
                <a:latin typeface="楷体" panose="02010609060101010101" pitchFamily="49" charset="-122"/>
                <a:ea typeface="楷体" panose="02010609060101010101" pitchFamily="49" charset="-122"/>
              </a:rPr>
              <a:t>概要</a:t>
            </a:r>
            <a:endParaRPr lang="zh-CN" altLang="en-US" sz="11500" b="1" baseline="-25000">
              <a:solidFill>
                <a:srgbClr val="F1DFB1"/>
              </a:solidFill>
              <a:latin typeface="楷体" panose="02010609060101010101" pitchFamily="49" charset="-122"/>
              <a:ea typeface="楷体" panose="02010609060101010101" pitchFamily="49" charset="-122"/>
            </a:endParaRPr>
          </a:p>
        </p:txBody>
      </p:sp>
      <p:sp>
        <p:nvSpPr>
          <p:cNvPr id="36" name="文本框 35" title=""/>
          <p:cNvSpPr txBox="1"/>
          <p:nvPr>
            <p:custDataLst>
              <p:tags r:id="rId6"/>
            </p:custDataLst>
          </p:nvPr>
        </p:nvSpPr>
        <p:spPr>
          <a:xfrm>
            <a:off x="7783830" y="728345"/>
            <a:ext cx="3991610"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01  2022</a:t>
            </a:r>
            <a:r>
              <a:rPr lang="zh-CN" altLang="en-US"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年新课标解读</a:t>
            </a:r>
            <a:endParaRPr lang="zh-CN" altLang="en-US"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38" name="文本框 37" title=""/>
          <p:cNvSpPr txBox="1"/>
          <p:nvPr>
            <p:custDataLst>
              <p:tags r:id="rId7"/>
            </p:custDataLst>
          </p:nvPr>
        </p:nvSpPr>
        <p:spPr>
          <a:xfrm>
            <a:off x="7807325" y="1658620"/>
            <a:ext cx="3947160"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     02    单元概述</a:t>
            </a:r>
            <a:endPar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40" name="文本框 39" title=""/>
          <p:cNvSpPr txBox="1"/>
          <p:nvPr>
            <p:custDataLst>
              <p:tags r:id="rId8"/>
            </p:custDataLst>
          </p:nvPr>
        </p:nvSpPr>
        <p:spPr>
          <a:xfrm>
            <a:off x="7807325" y="2635885"/>
            <a:ext cx="3971290"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03  </a:t>
            </a:r>
            <a:r>
              <a:rPr 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单元时间脉络</a:t>
            </a:r>
            <a:endParaRPr 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42" name="文本框 41" title=""/>
          <p:cNvSpPr txBox="1"/>
          <p:nvPr>
            <p:custDataLst>
              <p:tags r:id="rId9"/>
            </p:custDataLst>
          </p:nvPr>
        </p:nvSpPr>
        <p:spPr>
          <a:xfrm>
            <a:off x="7807325" y="3666490"/>
            <a:ext cx="3968115"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04  单元知识建构</a:t>
            </a:r>
            <a:endPar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44" name="文本框 43" title=""/>
          <p:cNvSpPr txBox="1"/>
          <p:nvPr>
            <p:custDataLst>
              <p:tags r:id="rId10"/>
            </p:custDataLst>
          </p:nvPr>
        </p:nvSpPr>
        <p:spPr>
          <a:xfrm>
            <a:off x="7839710" y="4697095"/>
            <a:ext cx="3947160"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05  单元重点详解</a:t>
            </a:r>
            <a:endPar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46" name="文本框 45" title=""/>
          <p:cNvSpPr txBox="1"/>
          <p:nvPr>
            <p:custDataLst>
              <p:tags r:id="rId11"/>
            </p:custDataLst>
          </p:nvPr>
        </p:nvSpPr>
        <p:spPr>
          <a:xfrm>
            <a:off x="7807325" y="5617845"/>
            <a:ext cx="3979545" cy="5219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06  </a:t>
            </a:r>
            <a:r>
              <a:rPr 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rPr>
              <a:t>单元真题链接</a:t>
            </a:r>
            <a:endParaRPr lang="zh-CN" sz="2800" b="1">
              <a:solidFill>
                <a:schemeClr val="accent5">
                  <a:lumMod val="50000"/>
                </a:schemeClr>
              </a:solidFill>
              <a:latin typeface="方正粗黑宋简体" panose="02000000000000000000" charset="-122"/>
              <a:ea typeface="方正粗黑宋简体" panose="02000000000000000000" charset="-122"/>
              <a:cs typeface="方正粗黑宋简体" panose="02000000000000000000" charset="-122"/>
            </a:endParaRPr>
          </a:p>
        </p:txBody>
      </p:sp>
      <p:sp>
        <p:nvSpPr>
          <p:cNvPr id="48" name="弧形 47" title=""/>
          <p:cNvSpPr/>
          <p:nvPr>
            <p:custDataLst>
              <p:tags r:id="rId12"/>
            </p:custDataLst>
          </p:nvPr>
        </p:nvSpPr>
        <p:spPr>
          <a:xfrm>
            <a:off x="-178435" y="842645"/>
            <a:ext cx="5196840" cy="5173345"/>
          </a:xfrm>
          <a:prstGeom prst="arc">
            <a:avLst>
              <a:gd name="adj1" fmla="val 16200000"/>
              <a:gd name="adj2" fmla="val 5349414"/>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49" name="椭圆 48" title=""/>
          <p:cNvSpPr/>
          <p:nvPr>
            <p:custDataLst>
              <p:tags r:id="rId13"/>
            </p:custDataLst>
          </p:nvPr>
        </p:nvSpPr>
        <p:spPr>
          <a:xfrm>
            <a:off x="3035300" y="842645"/>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椭圆 49" title=""/>
          <p:cNvSpPr/>
          <p:nvPr>
            <p:custDataLst>
              <p:tags r:id="rId14"/>
            </p:custDataLst>
          </p:nvPr>
        </p:nvSpPr>
        <p:spPr>
          <a:xfrm>
            <a:off x="4848225" y="3824605"/>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1" name="椭圆 50" title=""/>
          <p:cNvSpPr/>
          <p:nvPr>
            <p:custDataLst>
              <p:tags r:id="rId15"/>
            </p:custDataLst>
          </p:nvPr>
        </p:nvSpPr>
        <p:spPr>
          <a:xfrm>
            <a:off x="4799965" y="2757805"/>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椭圆 51" title=""/>
          <p:cNvSpPr/>
          <p:nvPr>
            <p:custDataLst>
              <p:tags r:id="rId16"/>
            </p:custDataLst>
          </p:nvPr>
        </p:nvSpPr>
        <p:spPr>
          <a:xfrm>
            <a:off x="4357370" y="4843780"/>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椭圆 52" title=""/>
          <p:cNvSpPr/>
          <p:nvPr>
            <p:custDataLst>
              <p:tags r:id="rId17"/>
            </p:custDataLst>
          </p:nvPr>
        </p:nvSpPr>
        <p:spPr>
          <a:xfrm>
            <a:off x="4305300" y="1747520"/>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椭圆 53" title=""/>
          <p:cNvSpPr/>
          <p:nvPr>
            <p:custDataLst>
              <p:tags r:id="rId18"/>
            </p:custDataLst>
          </p:nvPr>
        </p:nvSpPr>
        <p:spPr>
          <a:xfrm>
            <a:off x="3035300" y="5748655"/>
            <a:ext cx="242570" cy="266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55" name="直接连接符 54" title=""/>
          <p:cNvCxnSpPr>
            <a:stCxn id="49" idx="6"/>
          </p:cNvCxnSpPr>
          <p:nvPr>
            <p:custDataLst>
              <p:tags r:id="rId19"/>
            </p:custDataLst>
          </p:nvPr>
        </p:nvCxnSpPr>
        <p:spPr>
          <a:xfrm>
            <a:off x="3277870" y="975995"/>
            <a:ext cx="4298950" cy="17780"/>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直接连接符 57" title=""/>
          <p:cNvCxnSpPr/>
          <p:nvPr>
            <p:custDataLst>
              <p:tags r:id="rId20"/>
            </p:custDataLst>
          </p:nvPr>
        </p:nvCxnSpPr>
        <p:spPr>
          <a:xfrm>
            <a:off x="4474845" y="1868170"/>
            <a:ext cx="3162935" cy="12065"/>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直接连接符 58" title=""/>
          <p:cNvCxnSpPr/>
          <p:nvPr>
            <p:custDataLst>
              <p:tags r:id="rId21"/>
            </p:custDataLst>
          </p:nvPr>
        </p:nvCxnSpPr>
        <p:spPr>
          <a:xfrm>
            <a:off x="5002530" y="2874645"/>
            <a:ext cx="2611120" cy="1270"/>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直接连接符 59" title=""/>
          <p:cNvCxnSpPr/>
          <p:nvPr>
            <p:custDataLst>
              <p:tags r:id="rId22"/>
            </p:custDataLst>
          </p:nvPr>
        </p:nvCxnSpPr>
        <p:spPr>
          <a:xfrm>
            <a:off x="5051425" y="3919855"/>
            <a:ext cx="2731770" cy="24765"/>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直接连接符 60" title=""/>
          <p:cNvCxnSpPr/>
          <p:nvPr>
            <p:custDataLst>
              <p:tags r:id="rId23"/>
            </p:custDataLst>
          </p:nvPr>
        </p:nvCxnSpPr>
        <p:spPr>
          <a:xfrm>
            <a:off x="4607560" y="4983480"/>
            <a:ext cx="3183890" cy="635"/>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直接连接符 61" title=""/>
          <p:cNvCxnSpPr/>
          <p:nvPr>
            <p:custDataLst>
              <p:tags r:id="rId24"/>
            </p:custDataLst>
          </p:nvPr>
        </p:nvCxnSpPr>
        <p:spPr>
          <a:xfrm>
            <a:off x="3277870" y="5876290"/>
            <a:ext cx="4396105" cy="5715"/>
          </a:xfrm>
          <a:prstGeom prst="line">
            <a:avLst/>
          </a:prstGeom>
          <a:ln w="1905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圆角矩形 4" title=""/>
          <p:cNvSpPr/>
          <p:nvPr>
            <p:custDataLst>
              <p:tags r:id="rId3"/>
            </p:custDataLst>
          </p:nvPr>
        </p:nvSpPr>
        <p:spPr>
          <a:xfrm>
            <a:off x="145550" y="105631"/>
            <a:ext cx="11900899" cy="6646737"/>
          </a:xfrm>
          <a:prstGeom prst="roundRect">
            <a:avLst>
              <a:gd name="adj" fmla="val 0"/>
            </a:avLst>
          </a:prstGeom>
          <a:noFill/>
          <a:ln w="263525">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044065" y="231140"/>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942070" y="231140"/>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301365" y="452755"/>
            <a:ext cx="5604510"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2022</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年新课标解读</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01" name="文本框 100" title=""/>
          <p:cNvSpPr txBox="1"/>
          <p:nvPr>
            <p:custDataLst>
              <p:tags r:id="rId11"/>
            </p:custDataLst>
          </p:nvPr>
        </p:nvSpPr>
        <p:spPr>
          <a:xfrm>
            <a:off x="666750" y="1457960"/>
            <a:ext cx="11003915" cy="4918710"/>
          </a:xfrm>
          <a:prstGeom prst="rect">
            <a:avLst/>
          </a:prstGeom>
          <a:noFill/>
          <a:ln w="28575" cmpd="sng">
            <a:solidFill>
              <a:schemeClr val="accent1">
                <a:shade val="50000"/>
              </a:schemeClr>
            </a:solidFill>
            <a:prstDash val="sysDash"/>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marR="0" indent="-457200" algn="l" defTabSz="914400" rtl="0" fontAlgn="auto" latinLnBrk="1" hangingPunct="0">
              <a:lnSpc>
                <a:spcPct val="150000"/>
              </a:lnSpc>
              <a:spcBef>
                <a:spcPct val="0"/>
              </a:spcBef>
              <a:spcAft>
                <a:spcPct val="0"/>
              </a:spcAft>
              <a:buClrTx/>
              <a:buSzTx/>
              <a:buFont typeface="Wingdings" panose="05000000000000000000" charset="0"/>
              <a:buChar char="Ø"/>
            </a:pP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知道</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玻利瓦尔</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领导的反殖斗争、</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印度民族大起义</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等史实，理解殖民地人民反抗斗争的正义性和艰巨性</a:t>
            </a:r>
            <a:endPar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endParaRPr>
          </a:p>
          <a:p>
            <a:pPr marL="457200" marR="0" indent="-457200" algn="l" defTabSz="914400" rtl="0" fontAlgn="auto" latinLnBrk="1" hangingPunct="0">
              <a:lnSpc>
                <a:spcPct val="150000"/>
              </a:lnSpc>
              <a:spcBef>
                <a:spcPct val="0"/>
              </a:spcBef>
              <a:spcAft>
                <a:spcPct val="0"/>
              </a:spcAft>
              <a:buClrTx/>
              <a:buSzTx/>
              <a:buFont typeface="Wingdings" panose="05000000000000000000" charset="0"/>
              <a:buChar char="Ø"/>
            </a:pP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知道</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彼得一世改革</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亚历山大二世废除农奴制法令</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，理解改革促进了俄国历史的</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进步</a:t>
            </a:r>
            <a:endPar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endParaRPr>
          </a:p>
          <a:p>
            <a:pPr marL="457200" marR="0" indent="-457200" algn="l" defTabSz="914400" rtl="0" fontAlgn="auto" latinLnBrk="1" hangingPunct="0">
              <a:lnSpc>
                <a:spcPct val="150000"/>
              </a:lnSpc>
              <a:spcBef>
                <a:spcPct val="0"/>
              </a:spcBef>
              <a:spcAft>
                <a:spcPct val="0"/>
              </a:spcAft>
              <a:buClrTx/>
              <a:buSzTx/>
              <a:buFont typeface="Wingdings" panose="05000000000000000000" charset="0"/>
              <a:buChar char="Ø"/>
            </a:pP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知道</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《解放黑人奴隶宣言》</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的主要</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内容</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，理解</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南北战争</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在美国历史发展中的</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作用</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a:t>
            </a:r>
            <a:endPar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endParaRPr>
          </a:p>
          <a:p>
            <a:pPr marL="457200" marR="0" indent="-457200" algn="l" defTabSz="914400" rtl="0" fontAlgn="auto" latinLnBrk="1" hangingPunct="0">
              <a:lnSpc>
                <a:spcPct val="150000"/>
              </a:lnSpc>
              <a:spcBef>
                <a:spcPct val="0"/>
              </a:spcBef>
              <a:spcAft>
                <a:spcPct val="0"/>
              </a:spcAft>
              <a:buClrTx/>
              <a:buSzTx/>
              <a:buFont typeface="Wingdings" panose="05000000000000000000" charset="0"/>
              <a:buChar char="Ø"/>
            </a:pP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知道</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明治维新</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的</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主要政策</a:t>
            </a:r>
            <a:r>
              <a:rPr lang="zh-CN" sz="2800">
                <a:ln>
                  <a:noFill/>
                </a:ln>
                <a:solidFill>
                  <a:srgbClr val="00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，理解明治维新在日本历史发展中的</a:t>
            </a:r>
            <a:r>
              <a:rPr lang="zh-CN"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rPr>
              <a:t>作用</a:t>
            </a:r>
            <a:endParaRPr lang="zh-CN" altLang="en-US" sz="2800">
              <a:ln>
                <a:noFill/>
              </a:ln>
              <a:solidFill>
                <a:srgbClr val="FF0000"/>
              </a:solidFill>
              <a:effectLst>
                <a:outerShdw blurRad="38100" dist="38100" dir="2700000" algn="tl">
                  <a:srgbClr val="000000">
                    <a:alpha val="43137"/>
                  </a:srgbClr>
                </a:outerShdw>
              </a:effectLst>
              <a:uFillTx/>
              <a:latin typeface="楷体" panose="02010609060101010101" pitchFamily="49" charset="-122"/>
              <a:ea typeface="楷体" panose="02010609060101010101" pitchFamily="49" charset="-122"/>
              <a:sym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914650" y="25717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36041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4228465" y="481330"/>
            <a:ext cx="40392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壹</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单元概述</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4" name="文本框 3" title=""/>
          <p:cNvSpPr txBox="1"/>
          <p:nvPr>
            <p:custDataLst>
              <p:tags r:id="rId11"/>
            </p:custDataLst>
          </p:nvPr>
        </p:nvSpPr>
        <p:spPr>
          <a:xfrm>
            <a:off x="564515" y="1486535"/>
            <a:ext cx="11037570" cy="4921885"/>
          </a:xfrm>
          <a:prstGeom prst="rect">
            <a:avLst/>
          </a:prstGeom>
          <a:noFill/>
          <a:ln w="28575" cmpd="sng">
            <a:solidFill>
              <a:schemeClr val="accent1">
                <a:shade val="50000"/>
              </a:schemeClr>
            </a:solidFill>
            <a:prstDash val="sysDash"/>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fontAlgn="auto">
              <a:lnSpc>
                <a:spcPts val="3080"/>
              </a:lnSpc>
              <a:spcBef>
                <a:spcPct val="0"/>
              </a:spcBef>
              <a:spcAft>
                <a:spcPct val="0"/>
              </a:spcAft>
              <a:buClrTx/>
              <a:buSzTx/>
              <a:buFontTx/>
              <a:buNone/>
              <a:defRPr/>
            </a:pPr>
            <a:r>
              <a:rPr lang="zh-CN" altLang="en-US" sz="2400">
                <a:latin typeface="楷体" panose="02010609060101010101" pitchFamily="49" charset="-122"/>
                <a:ea typeface="楷体" panose="02010609060101010101" pitchFamily="49" charset="-122"/>
                <a:cs typeface="楷体" panose="02010609060101010101" pitchFamily="49" charset="-122"/>
                <a:sym typeface="+mn-ea"/>
              </a:rPr>
              <a:t>    本单元内容包括殖民地人民的反抗与资本主义制度的扩展。殖民地人民的反抗：19世纪，工业革命使欧美列强进一步加强了对亚非拉国家的殖民掠夺，以拉丁美洲独立运动和印度民族大起义为代表的民族解放运动蓬勃发展，给殖民者以沉重地打击。资本主义制度的扩展：19世纪六七十年代，工业革命推动了资产阶级改革和革命，资产阶级统治得到了巩固与扩大，资本主义制度在世界范围内基本确立。19世纪中期的俄国废除农奴制改革、美国南北战争和日本明治维新就是这一系列改革和革命的典型代表。</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indent="457200" algn="l" fontAlgn="auto">
              <a:lnSpc>
                <a:spcPts val="3080"/>
              </a:lnSpc>
            </a:pP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（1）政治：</a:t>
            </a:r>
            <a:r>
              <a:rPr lang="zh-CN" altLang="en-US" sz="2400">
                <a:latin typeface="楷体" panose="02010609060101010101" pitchFamily="49" charset="-122"/>
                <a:ea typeface="楷体" panose="02010609060101010101" pitchFamily="49" charset="-122"/>
                <a:cs typeface="楷体" panose="02010609060101010101" pitchFamily="49" charset="-122"/>
                <a:sym typeface="+mn-ea"/>
              </a:rPr>
              <a:t>拉丁美洲、印度相继爆发反抗殖民统治、争取民族独立的武装起义；俄国、美国和日本走上了迅速发展资本主义的道路，资本主义制度得到扩展</a:t>
            </a:r>
            <a:endParaRPr lang="zh-CN" altLang="en-US" sz="2400">
              <a:latin typeface="楷体" panose="02010609060101010101" pitchFamily="49" charset="-122"/>
              <a:ea typeface="楷体" panose="02010609060101010101" pitchFamily="49" charset="-122"/>
              <a:cs typeface="楷体" panose="02010609060101010101" pitchFamily="49" charset="-122"/>
              <a:sym typeface="+mn-ea"/>
            </a:endParaRPr>
          </a:p>
          <a:p>
            <a:pPr indent="457200" algn="l" fontAlgn="auto">
              <a:lnSpc>
                <a:spcPts val="3080"/>
              </a:lnSpc>
            </a:pP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（2）经济：</a:t>
            </a:r>
            <a:r>
              <a:rPr lang="zh-CN" altLang="en-US" sz="2400">
                <a:latin typeface="楷体" panose="02010609060101010101" pitchFamily="49" charset="-122"/>
                <a:ea typeface="楷体" panose="02010609060101010101" pitchFamily="49" charset="-122"/>
                <a:cs typeface="楷体" panose="02010609060101010101" pitchFamily="49" charset="-122"/>
                <a:sym typeface="+mn-ea"/>
              </a:rPr>
              <a:t>随着两次工业革命的进行，各主要资本主义国家经济高速发展，广大亚非拉国家沦为西方国家的殖民地或半殖民地，资本主义世界市场进一步形成。</a:t>
            </a:r>
            <a:endParaRPr lang="zh-CN" altLang="en-US" sz="2400">
              <a:latin typeface="楷体" panose="02010609060101010101" pitchFamily="49" charset="-122"/>
              <a:ea typeface="楷体" panose="02010609060101010101" pitchFamily="49" charset="-122"/>
              <a:cs typeface="楷体" panose="02010609060101010101" pitchFamily="49" charset="-122"/>
              <a:sym typeface="+mn-ea"/>
            </a:endParaRPr>
          </a:p>
          <a:p>
            <a:pPr marR="0" lvl="0" indent="0" defTabSz="914400" fontAlgn="auto">
              <a:lnSpc>
                <a:spcPts val="3380"/>
              </a:lnSpc>
              <a:spcBef>
                <a:spcPct val="0"/>
              </a:spcBef>
              <a:spcAft>
                <a:spcPct val="0"/>
              </a:spcAft>
              <a:buClrTx/>
              <a:buSzTx/>
              <a:buFontTx/>
              <a:buNone/>
              <a:defRPr/>
            </a:pP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贰</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单元时间脉络</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34" name="圆角矩形 33" title=""/>
          <p:cNvSpPr/>
          <p:nvPr>
            <p:custDataLst>
              <p:tags r:id="rId11"/>
            </p:custDataLst>
          </p:nvPr>
        </p:nvSpPr>
        <p:spPr>
          <a:xfrm>
            <a:off x="473710" y="1486535"/>
            <a:ext cx="11333480" cy="4899025"/>
          </a:xfrm>
          <a:prstGeom prst="roundRect">
            <a:avLst/>
          </a:prstGeom>
          <a:noFill/>
          <a:ln w="22225">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2" name="直接箭头连接符 1" title=""/>
          <p:cNvCxnSpPr/>
          <p:nvPr>
            <p:custDataLst>
              <p:tags r:id="rId12"/>
            </p:custDataLst>
          </p:nvPr>
        </p:nvCxnSpPr>
        <p:spPr>
          <a:xfrm>
            <a:off x="1846716" y="3083236"/>
            <a:ext cx="9648000"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 name="直接连接符 3" title=""/>
          <p:cNvCxnSpPr/>
          <p:nvPr>
            <p:custDataLst>
              <p:tags r:id="rId13"/>
            </p:custDataLst>
          </p:nvPr>
        </p:nvCxnSpPr>
        <p:spPr>
          <a:xfrm flipH="1">
            <a:off x="4732750" y="2910860"/>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椭圆 30" title=""/>
          <p:cNvSpPr/>
          <p:nvPr>
            <p:custDataLst>
              <p:tags r:id="rId14"/>
            </p:custDataLst>
          </p:nvPr>
        </p:nvSpPr>
        <p:spPr>
          <a:xfrm>
            <a:off x="735584" y="4971748"/>
            <a:ext cx="786822" cy="78682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000">
                <a:solidFill>
                  <a:schemeClr val="tx1"/>
                </a:solidFill>
                <a:latin typeface="黑体" panose="02010609060101010101" pitchFamily="49" charset="-122"/>
                <a:ea typeface="黑体" panose="02010609060101010101" pitchFamily="49" charset="-122"/>
              </a:rPr>
              <a:t>中国</a:t>
            </a:r>
            <a:endParaRPr lang="zh-CN" altLang="en-US" sz="2000">
              <a:solidFill>
                <a:schemeClr val="tx1"/>
              </a:solidFill>
              <a:latin typeface="黑体" panose="02010609060101010101" pitchFamily="49" charset="-122"/>
              <a:ea typeface="黑体" panose="02010609060101010101" pitchFamily="49" charset="-122"/>
            </a:endParaRPr>
          </a:p>
        </p:txBody>
      </p:sp>
      <p:cxnSp>
        <p:nvCxnSpPr>
          <p:cNvPr id="5" name="直接箭头连接符 4" title=""/>
          <p:cNvCxnSpPr/>
          <p:nvPr>
            <p:custDataLst>
              <p:tags r:id="rId15"/>
            </p:custDataLst>
          </p:nvPr>
        </p:nvCxnSpPr>
        <p:spPr>
          <a:xfrm>
            <a:off x="1927762" y="5482665"/>
            <a:ext cx="9566954" cy="0"/>
          </a:xfrm>
          <a:prstGeom prst="straightConnector1">
            <a:avLst/>
          </a:prstGeom>
          <a:ln w="38100">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57" name="文本框 56" title=""/>
          <p:cNvSpPr txBox="1"/>
          <p:nvPr>
            <p:custDataLst>
              <p:tags r:id="rId16"/>
            </p:custDataLst>
          </p:nvPr>
        </p:nvSpPr>
        <p:spPr>
          <a:xfrm>
            <a:off x="1791499" y="3116304"/>
            <a:ext cx="1117447" cy="648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a:t>
            </a:r>
            <a:r>
              <a:rPr lang="zh-CN" altLang="en-US">
                <a:latin typeface="黑体" panose="02010609060101010101" pitchFamily="49" charset="-122"/>
                <a:ea typeface="黑体" panose="02010609060101010101" pitchFamily="49" charset="-122"/>
                <a:cs typeface="黑体" panose="02010609060101010101" pitchFamily="49" charset="-122"/>
              </a:rPr>
              <a:t>世纪末</a:t>
            </a:r>
            <a:endParaRPr lang="en-US" altLang="zh-CN">
              <a:latin typeface="黑体" panose="02010609060101010101" pitchFamily="49" charset="-122"/>
              <a:ea typeface="黑体" panose="02010609060101010101" pitchFamily="49" charset="-122"/>
              <a:cs typeface="黑体" panose="02010609060101010101" pitchFamily="49" charset="-122"/>
            </a:endParaRPr>
          </a:p>
          <a:p>
            <a:pPr algn="ctr"/>
            <a:r>
              <a:rPr lang="en-US" altLang="zh-CN">
                <a:latin typeface="黑体" panose="02010609060101010101" pitchFamily="49" charset="-122"/>
                <a:ea typeface="黑体" panose="02010609060101010101" pitchFamily="49" charset="-122"/>
                <a:cs typeface="黑体" panose="02010609060101010101" pitchFamily="49" charset="-122"/>
              </a:rPr>
              <a:t>19</a:t>
            </a:r>
            <a:r>
              <a:rPr lang="zh-CN" altLang="en-US">
                <a:latin typeface="黑体" panose="02010609060101010101" pitchFamily="49" charset="-122"/>
                <a:ea typeface="黑体" panose="02010609060101010101" pitchFamily="49" charset="-122"/>
                <a:cs typeface="黑体" panose="02010609060101010101" pitchFamily="49" charset="-122"/>
              </a:rPr>
              <a:t>世纪初</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cxnSp>
        <p:nvCxnSpPr>
          <p:cNvPr id="61" name="直接连接符 60" title=""/>
          <p:cNvCxnSpPr/>
          <p:nvPr>
            <p:custDataLst>
              <p:tags r:id="rId17"/>
            </p:custDataLst>
          </p:nvPr>
        </p:nvCxnSpPr>
        <p:spPr>
          <a:xfrm flipH="1">
            <a:off x="9874574" y="532469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文本框 61" title=""/>
          <p:cNvSpPr txBox="1"/>
          <p:nvPr>
            <p:custDataLst>
              <p:tags r:id="rId18"/>
            </p:custDataLst>
          </p:nvPr>
        </p:nvSpPr>
        <p:spPr>
          <a:xfrm>
            <a:off x="9412378" y="5508932"/>
            <a:ext cx="935188"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1894</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en-US" altLang="zh-CN">
              <a:latin typeface="黑体" panose="02010609060101010101" pitchFamily="49" charset="-122"/>
              <a:ea typeface="黑体" panose="02010609060101010101" pitchFamily="49" charset="-122"/>
              <a:cs typeface="黑体" panose="02010609060101010101" pitchFamily="49" charset="-122"/>
            </a:endParaRPr>
          </a:p>
        </p:txBody>
      </p:sp>
      <p:sp>
        <p:nvSpPr>
          <p:cNvPr id="66" name="文本框 65" title=""/>
          <p:cNvSpPr txBox="1"/>
          <p:nvPr>
            <p:custDataLst>
              <p:tags r:id="rId19"/>
            </p:custDataLst>
          </p:nvPr>
        </p:nvSpPr>
        <p:spPr>
          <a:xfrm>
            <a:off x="1881283" y="1987530"/>
            <a:ext cx="1117433"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拉丁美洲独立运动兴起</a:t>
            </a:r>
            <a:endParaRPr lang="zh-CN" altLang="en-US">
              <a:latin typeface="黑体" panose="02010609060101010101" pitchFamily="49" charset="-122"/>
              <a:ea typeface="黑体" panose="02010609060101010101" pitchFamily="49" charset="-122"/>
            </a:endParaRPr>
          </a:p>
        </p:txBody>
      </p:sp>
      <p:cxnSp>
        <p:nvCxnSpPr>
          <p:cNvPr id="69" name="直接连接符 68" title=""/>
          <p:cNvCxnSpPr/>
          <p:nvPr>
            <p:custDataLst>
              <p:tags r:id="rId20"/>
            </p:custDataLst>
          </p:nvPr>
        </p:nvCxnSpPr>
        <p:spPr>
          <a:xfrm flipH="1">
            <a:off x="9123830" y="2903235"/>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0" name="文本框 69" title=""/>
          <p:cNvSpPr txBox="1"/>
          <p:nvPr>
            <p:custDataLst>
              <p:tags r:id="rId21"/>
            </p:custDataLst>
          </p:nvPr>
        </p:nvSpPr>
        <p:spPr>
          <a:xfrm>
            <a:off x="7482045" y="3129436"/>
            <a:ext cx="945387"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1865</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cxnSp>
        <p:nvCxnSpPr>
          <p:cNvPr id="29" name="直接连接符 28" title=""/>
          <p:cNvCxnSpPr/>
          <p:nvPr>
            <p:custDataLst>
              <p:tags r:id="rId22"/>
            </p:custDataLst>
          </p:nvPr>
        </p:nvCxnSpPr>
        <p:spPr>
          <a:xfrm flipH="1">
            <a:off x="2414082" y="2918485"/>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直接连接符 29" title=""/>
          <p:cNvCxnSpPr/>
          <p:nvPr>
            <p:custDataLst>
              <p:tags r:id="rId23"/>
            </p:custDataLst>
          </p:nvPr>
        </p:nvCxnSpPr>
        <p:spPr>
          <a:xfrm flipH="1">
            <a:off x="6785651" y="2910860"/>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文本框 36" title=""/>
          <p:cNvSpPr txBox="1"/>
          <p:nvPr>
            <p:custDataLst>
              <p:tags r:id="rId24"/>
            </p:custDataLst>
          </p:nvPr>
        </p:nvSpPr>
        <p:spPr>
          <a:xfrm>
            <a:off x="8734000" y="3129436"/>
            <a:ext cx="918575"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1868</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40" name="文本框 39" title=""/>
          <p:cNvSpPr txBox="1"/>
          <p:nvPr>
            <p:custDataLst>
              <p:tags r:id="rId25"/>
            </p:custDataLst>
          </p:nvPr>
        </p:nvSpPr>
        <p:spPr>
          <a:xfrm>
            <a:off x="4420490" y="3129436"/>
            <a:ext cx="882226"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1861</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45" name="文本框 44" title=""/>
          <p:cNvSpPr txBox="1"/>
          <p:nvPr>
            <p:custDataLst>
              <p:tags r:id="rId26"/>
            </p:custDataLst>
          </p:nvPr>
        </p:nvSpPr>
        <p:spPr>
          <a:xfrm>
            <a:off x="6098253" y="3459835"/>
            <a:ext cx="159315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解放黑人奴隶宣言颁布</a:t>
            </a:r>
            <a:r>
              <a:rPr lang="en-US" altLang="zh-CN">
                <a:latin typeface="黑体" panose="02010609060101010101" pitchFamily="49" charset="-122"/>
                <a:ea typeface="黑体" panose="02010609060101010101" pitchFamily="49" charset="-122"/>
              </a:rPr>
              <a:t>》</a:t>
            </a:r>
            <a:endParaRPr lang="zh-CN" altLang="en-US">
              <a:latin typeface="黑体" panose="02010609060101010101" pitchFamily="49" charset="-122"/>
              <a:ea typeface="黑体" panose="02010609060101010101" pitchFamily="49" charset="-122"/>
            </a:endParaRPr>
          </a:p>
        </p:txBody>
      </p:sp>
      <p:sp>
        <p:nvSpPr>
          <p:cNvPr id="47" name="文本框 46" title=""/>
          <p:cNvSpPr txBox="1"/>
          <p:nvPr>
            <p:custDataLst>
              <p:tags r:id="rId27"/>
            </p:custDataLst>
          </p:nvPr>
        </p:nvSpPr>
        <p:spPr>
          <a:xfrm>
            <a:off x="3214062" y="2000090"/>
            <a:ext cx="913934"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印度民族大起义开始</a:t>
            </a:r>
            <a:endParaRPr lang="zh-CN" altLang="en-US">
              <a:latin typeface="黑体" panose="02010609060101010101" pitchFamily="49" charset="-122"/>
              <a:ea typeface="黑体" panose="02010609060101010101" pitchFamily="49" charset="-122"/>
            </a:endParaRPr>
          </a:p>
        </p:txBody>
      </p:sp>
      <p:sp>
        <p:nvSpPr>
          <p:cNvPr id="71" name="文本框 70" title=""/>
          <p:cNvSpPr txBox="1"/>
          <p:nvPr>
            <p:custDataLst>
              <p:tags r:id="rId28"/>
            </p:custDataLst>
          </p:nvPr>
        </p:nvSpPr>
        <p:spPr>
          <a:xfrm>
            <a:off x="8679663" y="3488445"/>
            <a:ext cx="1132939"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日本明治维新开始</a:t>
            </a:r>
            <a:endParaRPr lang="zh-CN" altLang="en-US">
              <a:latin typeface="黑体" panose="02010609060101010101" pitchFamily="49" charset="-122"/>
              <a:ea typeface="黑体" panose="02010609060101010101" pitchFamily="49" charset="-122"/>
            </a:endParaRPr>
          </a:p>
        </p:txBody>
      </p:sp>
      <p:cxnSp>
        <p:nvCxnSpPr>
          <p:cNvPr id="53" name="直接连接符 52" title=""/>
          <p:cNvCxnSpPr/>
          <p:nvPr>
            <p:custDataLst>
              <p:tags r:id="rId29"/>
            </p:custDataLst>
          </p:nvPr>
        </p:nvCxnSpPr>
        <p:spPr>
          <a:xfrm flipH="1">
            <a:off x="10976273" y="532469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4" name="文本框 53" title=""/>
          <p:cNvSpPr txBox="1"/>
          <p:nvPr>
            <p:custDataLst>
              <p:tags r:id="rId30"/>
            </p:custDataLst>
          </p:nvPr>
        </p:nvSpPr>
        <p:spPr>
          <a:xfrm>
            <a:off x="10514077" y="5508932"/>
            <a:ext cx="935188"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1895</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en-US" altLang="zh-CN">
              <a:latin typeface="黑体" panose="02010609060101010101" pitchFamily="49" charset="-122"/>
              <a:ea typeface="黑体" panose="02010609060101010101" pitchFamily="49" charset="-122"/>
              <a:cs typeface="黑体" panose="02010609060101010101" pitchFamily="49" charset="-122"/>
            </a:endParaRPr>
          </a:p>
        </p:txBody>
      </p:sp>
      <p:sp>
        <p:nvSpPr>
          <p:cNvPr id="41" name="文本框 40" title=""/>
          <p:cNvSpPr txBox="1"/>
          <p:nvPr>
            <p:custDataLst>
              <p:tags r:id="rId31"/>
            </p:custDataLst>
          </p:nvPr>
        </p:nvSpPr>
        <p:spPr>
          <a:xfrm>
            <a:off x="9957831" y="4694075"/>
            <a:ext cx="935183"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甲午中日战争</a:t>
            </a:r>
            <a:endParaRPr lang="zh-CN" altLang="en-US">
              <a:latin typeface="黑体" panose="02010609060101010101" pitchFamily="49" charset="-122"/>
              <a:ea typeface="黑体" panose="02010609060101010101" pitchFamily="49" charset="-122"/>
            </a:endParaRPr>
          </a:p>
        </p:txBody>
      </p:sp>
      <p:cxnSp>
        <p:nvCxnSpPr>
          <p:cNvPr id="23" name="直接连接符 22" title=""/>
          <p:cNvCxnSpPr/>
          <p:nvPr>
            <p:custDataLst>
              <p:tags r:id="rId32"/>
            </p:custDataLst>
          </p:nvPr>
        </p:nvCxnSpPr>
        <p:spPr>
          <a:xfrm flipH="1">
            <a:off x="3690301" y="291086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直接连接符 5" title=""/>
          <p:cNvCxnSpPr/>
          <p:nvPr>
            <p:custDataLst>
              <p:tags r:id="rId33"/>
            </p:custDataLst>
          </p:nvPr>
        </p:nvCxnSpPr>
        <p:spPr>
          <a:xfrm flipH="1">
            <a:off x="7954739" y="2903236"/>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直接连接符 6" title=""/>
          <p:cNvCxnSpPr/>
          <p:nvPr>
            <p:custDataLst>
              <p:tags r:id="rId34"/>
            </p:custDataLst>
          </p:nvPr>
        </p:nvCxnSpPr>
        <p:spPr>
          <a:xfrm flipH="1">
            <a:off x="5754410" y="291086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文本框 26" title=""/>
          <p:cNvSpPr txBox="1"/>
          <p:nvPr>
            <p:custDataLst>
              <p:tags r:id="rId35"/>
            </p:custDataLst>
          </p:nvPr>
        </p:nvSpPr>
        <p:spPr>
          <a:xfrm>
            <a:off x="3340490" y="3129436"/>
            <a:ext cx="882226"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1857</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28" name="文本框 27" title=""/>
          <p:cNvSpPr txBox="1"/>
          <p:nvPr>
            <p:custDataLst>
              <p:tags r:id="rId36"/>
            </p:custDataLst>
          </p:nvPr>
        </p:nvSpPr>
        <p:spPr>
          <a:xfrm>
            <a:off x="5226537" y="3129436"/>
            <a:ext cx="1228179"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1861</a:t>
            </a:r>
            <a:r>
              <a:rPr lang="zh-CN" altLang="en-US">
                <a:latin typeface="黑体" panose="02010609060101010101" pitchFamily="49" charset="-122"/>
                <a:ea typeface="黑体" panose="02010609060101010101" pitchFamily="49" charset="-122"/>
                <a:cs typeface="黑体" panose="02010609060101010101" pitchFamily="49" charset="-122"/>
              </a:rPr>
              <a:t>年</a:t>
            </a:r>
            <a:r>
              <a:rPr lang="en-US" altLang="zh-CN">
                <a:latin typeface="黑体" panose="02010609060101010101" pitchFamily="49" charset="-122"/>
                <a:ea typeface="黑体" panose="02010609060101010101" pitchFamily="49" charset="-122"/>
                <a:cs typeface="黑体" panose="02010609060101010101" pitchFamily="49" charset="-122"/>
              </a:rPr>
              <a:t>4</a:t>
            </a:r>
            <a:r>
              <a:rPr lang="zh-CN" altLang="en-US">
                <a:latin typeface="黑体" panose="02010609060101010101" pitchFamily="49" charset="-122"/>
                <a:ea typeface="黑体" panose="02010609060101010101" pitchFamily="49" charset="-122"/>
                <a:cs typeface="黑体" panose="02010609060101010101" pitchFamily="49" charset="-122"/>
              </a:rPr>
              <a:t>月</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32" name="文本框 31" title=""/>
          <p:cNvSpPr txBox="1"/>
          <p:nvPr>
            <p:custDataLst>
              <p:tags r:id="rId37"/>
            </p:custDataLst>
          </p:nvPr>
        </p:nvSpPr>
        <p:spPr>
          <a:xfrm>
            <a:off x="6345445" y="3129436"/>
            <a:ext cx="945387" cy="3600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1862</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33" name="矩形 32" title=""/>
          <p:cNvSpPr/>
          <p:nvPr>
            <p:custDataLst>
              <p:tags r:id="rId38"/>
            </p:custDataLst>
          </p:nvPr>
        </p:nvSpPr>
        <p:spPr>
          <a:xfrm>
            <a:off x="695663" y="2003416"/>
            <a:ext cx="826743" cy="7920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a:solidFill>
                  <a:schemeClr val="tx1"/>
                </a:solidFill>
                <a:latin typeface="黑体" panose="02010609060101010101" pitchFamily="49" charset="-122"/>
                <a:ea typeface="黑体" panose="02010609060101010101" pitchFamily="49" charset="-122"/>
              </a:rPr>
              <a:t>殖民地人民的反抗</a:t>
            </a:r>
            <a:endParaRPr lang="zh-CN" altLang="en-US" sz="1600">
              <a:solidFill>
                <a:schemeClr val="tx1"/>
              </a:solidFill>
              <a:latin typeface="黑体" panose="02010609060101010101" pitchFamily="49" charset="-122"/>
              <a:ea typeface="黑体" panose="02010609060101010101" pitchFamily="49" charset="-122"/>
            </a:endParaRPr>
          </a:p>
        </p:txBody>
      </p:sp>
      <p:sp>
        <p:nvSpPr>
          <p:cNvPr id="35" name="矩形 34" title=""/>
          <p:cNvSpPr/>
          <p:nvPr>
            <p:custDataLst>
              <p:tags r:id="rId39"/>
            </p:custDataLst>
          </p:nvPr>
        </p:nvSpPr>
        <p:spPr>
          <a:xfrm>
            <a:off x="695662" y="3576026"/>
            <a:ext cx="826743" cy="7920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a:solidFill>
                  <a:schemeClr val="tx1"/>
                </a:solidFill>
                <a:latin typeface="黑体" panose="02010609060101010101" pitchFamily="49" charset="-122"/>
                <a:ea typeface="黑体" panose="02010609060101010101" pitchFamily="49" charset="-122"/>
              </a:rPr>
              <a:t>资本主义制度的扩展</a:t>
            </a:r>
            <a:endParaRPr lang="zh-CN" altLang="en-US" sz="1600">
              <a:solidFill>
                <a:schemeClr val="tx1"/>
              </a:solidFill>
              <a:latin typeface="黑体" panose="02010609060101010101" pitchFamily="49" charset="-122"/>
              <a:ea typeface="黑体" panose="02010609060101010101" pitchFamily="49" charset="-122"/>
            </a:endParaRPr>
          </a:p>
        </p:txBody>
      </p:sp>
      <p:sp>
        <p:nvSpPr>
          <p:cNvPr id="36" name="文本框 35" title=""/>
          <p:cNvSpPr txBox="1"/>
          <p:nvPr>
            <p:custDataLst>
              <p:tags r:id="rId40"/>
            </p:custDataLst>
          </p:nvPr>
        </p:nvSpPr>
        <p:spPr>
          <a:xfrm>
            <a:off x="4309941" y="3489436"/>
            <a:ext cx="1117447"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亚历山大二世废除农奴制</a:t>
            </a:r>
            <a:endParaRPr lang="zh-CN" altLang="en-US">
              <a:latin typeface="黑体" panose="02010609060101010101" pitchFamily="49" charset="-122"/>
              <a:ea typeface="黑体" panose="02010609060101010101" pitchFamily="49" charset="-122"/>
            </a:endParaRPr>
          </a:p>
        </p:txBody>
      </p:sp>
      <p:cxnSp>
        <p:nvCxnSpPr>
          <p:cNvPr id="38" name="直接连接符 37" title=""/>
          <p:cNvCxnSpPr/>
          <p:nvPr>
            <p:custDataLst>
              <p:tags r:id="rId41"/>
            </p:custDataLst>
          </p:nvPr>
        </p:nvCxnSpPr>
        <p:spPr>
          <a:xfrm flipH="1">
            <a:off x="7954739" y="3972026"/>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直接连接符 38" title=""/>
          <p:cNvCxnSpPr/>
          <p:nvPr>
            <p:custDataLst>
              <p:tags r:id="rId42"/>
            </p:custDataLst>
          </p:nvPr>
        </p:nvCxnSpPr>
        <p:spPr>
          <a:xfrm flipH="1">
            <a:off x="5754410" y="397965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直接箭头连接符 41" title=""/>
          <p:cNvCxnSpPr/>
          <p:nvPr>
            <p:custDataLst>
              <p:tags r:id="rId43"/>
            </p:custDataLst>
          </p:nvPr>
        </p:nvCxnSpPr>
        <p:spPr>
          <a:xfrm>
            <a:off x="5762030" y="4076565"/>
            <a:ext cx="2192709" cy="0"/>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3" name="文本框 42" title=""/>
          <p:cNvSpPr txBox="1"/>
          <p:nvPr>
            <p:custDataLst>
              <p:tags r:id="rId44"/>
            </p:custDataLst>
          </p:nvPr>
        </p:nvSpPr>
        <p:spPr>
          <a:xfrm>
            <a:off x="6098253" y="4113399"/>
            <a:ext cx="159315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美国南北战争</a:t>
            </a:r>
            <a:endParaRPr lang="zh-CN" altLang="en-US">
              <a:latin typeface="黑体" panose="02010609060101010101" pitchFamily="49" charset="-122"/>
              <a:ea typeface="黑体" panose="02010609060101010101" pitchFamily="49" charset="-122"/>
            </a:endParaRPr>
          </a:p>
        </p:txBody>
      </p:sp>
      <p:cxnSp>
        <p:nvCxnSpPr>
          <p:cNvPr id="44" name="直接连接符 43" title=""/>
          <p:cNvCxnSpPr/>
          <p:nvPr>
            <p:custDataLst>
              <p:tags r:id="rId45"/>
            </p:custDataLst>
          </p:nvPr>
        </p:nvCxnSpPr>
        <p:spPr>
          <a:xfrm flipH="1">
            <a:off x="3184066" y="5324691"/>
            <a:ext cx="0" cy="18000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文本框 45" title=""/>
          <p:cNvSpPr txBox="1"/>
          <p:nvPr>
            <p:custDataLst>
              <p:tags r:id="rId46"/>
            </p:custDataLst>
          </p:nvPr>
        </p:nvSpPr>
        <p:spPr>
          <a:xfrm>
            <a:off x="2721870" y="5508932"/>
            <a:ext cx="935188"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latin typeface="黑体" panose="02010609060101010101" pitchFamily="49" charset="-122"/>
                <a:ea typeface="黑体" panose="02010609060101010101" pitchFamily="49" charset="-122"/>
                <a:cs typeface="黑体" panose="02010609060101010101" pitchFamily="49" charset="-122"/>
              </a:rPr>
              <a:t>1851</a:t>
            </a:r>
            <a:r>
              <a:rPr lang="zh-CN" altLang="en-US">
                <a:latin typeface="黑体" panose="02010609060101010101" pitchFamily="49" charset="-122"/>
                <a:ea typeface="黑体" panose="02010609060101010101" pitchFamily="49" charset="-122"/>
                <a:cs typeface="黑体" panose="02010609060101010101" pitchFamily="49" charset="-122"/>
              </a:rPr>
              <a:t>年</a:t>
            </a:r>
            <a:endParaRPr lang="en-US" altLang="zh-CN">
              <a:latin typeface="黑体" panose="02010609060101010101" pitchFamily="49" charset="-122"/>
              <a:ea typeface="黑体" panose="02010609060101010101" pitchFamily="49" charset="-122"/>
              <a:cs typeface="黑体" panose="02010609060101010101" pitchFamily="49" charset="-122"/>
            </a:endParaRPr>
          </a:p>
        </p:txBody>
      </p:sp>
      <p:sp>
        <p:nvSpPr>
          <p:cNvPr id="48" name="文本框 47" title=""/>
          <p:cNvSpPr txBox="1"/>
          <p:nvPr>
            <p:custDataLst>
              <p:tags r:id="rId47"/>
            </p:custDataLst>
          </p:nvPr>
        </p:nvSpPr>
        <p:spPr>
          <a:xfrm>
            <a:off x="2609977" y="4629488"/>
            <a:ext cx="1132938"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rPr>
              <a:t>太平天国运动爆发</a:t>
            </a:r>
            <a:endParaRPr lang="zh-CN" altLang="en-US">
              <a:latin typeface="黑体" panose="02010609060101010101" pitchFamily="49" charset="-122"/>
              <a:ea typeface="黑体" panose="02010609060101010101" pitchFamily="49" charset="-122"/>
            </a:endParaRPr>
          </a:p>
        </p:txBody>
      </p:sp>
      <p:cxnSp>
        <p:nvCxnSpPr>
          <p:cNvPr id="49" name="直接箭头连接符 48" title=""/>
          <p:cNvCxnSpPr/>
          <p:nvPr>
            <p:custDataLst>
              <p:tags r:id="rId48"/>
            </p:custDataLst>
          </p:nvPr>
        </p:nvCxnSpPr>
        <p:spPr>
          <a:xfrm>
            <a:off x="9874574" y="5365159"/>
            <a:ext cx="1101699" cy="0"/>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par>
                                <p:cTn id="8" presetID="22" presetClass="entr" presetSubtype="8" dur="100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1000"/>
                                        <p:tgtEl>
                                          <p:spTgt spid="4"/>
                                        </p:tgtEl>
                                      </p:cBhvr>
                                    </p:animEffect>
                                  </p:childTnLst>
                                </p:cTn>
                              </p:par>
                              <p:par>
                                <p:cTn id="11" presetID="22" presetClass="entr" presetSubtype="8" dur="1000" fill="hold" grpId="0" nodeType="withEffect">
                                  <p:stCondLst>
                                    <p:cond delay="0"/>
                                  </p:stCondLst>
                                  <p:childTnLst>
                                    <p:set>
                                      <p:cBhvr>
                                        <p:cTn id="12" dur="1" fill="hold">
                                          <p:stCondLst>
                                            <p:cond delay="0"/>
                                          </p:stCondLst>
                                        </p:cTn>
                                        <p:tgtEl>
                                          <p:spTgt spid="57"/>
                                        </p:tgtEl>
                                        <p:attrNameLst>
                                          <p:attrName>style.visibility</p:attrName>
                                        </p:attrNameLst>
                                      </p:cBhvr>
                                      <p:to>
                                        <p:strVal val="visible"/>
                                      </p:to>
                                    </p:set>
                                    <p:animEffect transition="in" filter="wipe(left)">
                                      <p:cBhvr>
                                        <p:cTn id="13" dur="1000"/>
                                        <p:tgtEl>
                                          <p:spTgt spid="57"/>
                                        </p:tgtEl>
                                      </p:cBhvr>
                                    </p:animEffect>
                                  </p:childTnLst>
                                </p:cTn>
                              </p:par>
                              <p:par>
                                <p:cTn id="14" presetID="22" presetClass="entr" presetSubtype="8" dur="1000" fill="hold" grpId="0" nodeType="withEffect">
                                  <p:stCondLst>
                                    <p:cond delay="0"/>
                                  </p:stCondLst>
                                  <p:childTnLst>
                                    <p:set>
                                      <p:cBhvr>
                                        <p:cTn id="15" dur="1" fill="hold">
                                          <p:stCondLst>
                                            <p:cond delay="0"/>
                                          </p:stCondLst>
                                        </p:cTn>
                                        <p:tgtEl>
                                          <p:spTgt spid="66"/>
                                        </p:tgtEl>
                                        <p:attrNameLst>
                                          <p:attrName>style.visibility</p:attrName>
                                        </p:attrNameLst>
                                      </p:cBhvr>
                                      <p:to>
                                        <p:strVal val="visible"/>
                                      </p:to>
                                    </p:set>
                                    <p:animEffect transition="in" filter="wipe(left)">
                                      <p:cBhvr>
                                        <p:cTn id="16" dur="1000"/>
                                        <p:tgtEl>
                                          <p:spTgt spid="66"/>
                                        </p:tgtEl>
                                      </p:cBhvr>
                                    </p:animEffect>
                                  </p:childTnLst>
                                </p:cTn>
                              </p:par>
                              <p:par>
                                <p:cTn id="17" presetID="22" presetClass="entr" presetSubtype="8" dur="1000" fill="hold" nodeType="withEffect">
                                  <p:stCondLst>
                                    <p:cond delay="0"/>
                                  </p:stCondLst>
                                  <p:childTnLst>
                                    <p:set>
                                      <p:cBhvr>
                                        <p:cTn id="18" dur="1" fill="hold">
                                          <p:stCondLst>
                                            <p:cond delay="0"/>
                                          </p:stCondLst>
                                        </p:cTn>
                                        <p:tgtEl>
                                          <p:spTgt spid="69"/>
                                        </p:tgtEl>
                                        <p:attrNameLst>
                                          <p:attrName>style.visibility</p:attrName>
                                        </p:attrNameLst>
                                      </p:cBhvr>
                                      <p:to>
                                        <p:strVal val="visible"/>
                                      </p:to>
                                    </p:set>
                                    <p:animEffect transition="in" filter="wipe(left)">
                                      <p:cBhvr>
                                        <p:cTn id="19" dur="1000"/>
                                        <p:tgtEl>
                                          <p:spTgt spid="69"/>
                                        </p:tgtEl>
                                      </p:cBhvr>
                                    </p:animEffect>
                                  </p:childTnLst>
                                </p:cTn>
                              </p:par>
                              <p:par>
                                <p:cTn id="20" presetID="22" presetClass="entr" presetSubtype="8" dur="1000" fill="hold" grpId="0" nodeType="withEffect">
                                  <p:stCondLst>
                                    <p:cond delay="0"/>
                                  </p:stCondLst>
                                  <p:childTnLst>
                                    <p:set>
                                      <p:cBhvr>
                                        <p:cTn id="21" dur="1" fill="hold">
                                          <p:stCondLst>
                                            <p:cond delay="0"/>
                                          </p:stCondLst>
                                        </p:cTn>
                                        <p:tgtEl>
                                          <p:spTgt spid="70"/>
                                        </p:tgtEl>
                                        <p:attrNameLst>
                                          <p:attrName>style.visibility</p:attrName>
                                        </p:attrNameLst>
                                      </p:cBhvr>
                                      <p:to>
                                        <p:strVal val="visible"/>
                                      </p:to>
                                    </p:set>
                                    <p:animEffect transition="in" filter="wipe(left)">
                                      <p:cBhvr>
                                        <p:cTn id="22" dur="1000"/>
                                        <p:tgtEl>
                                          <p:spTgt spid="70"/>
                                        </p:tgtEl>
                                      </p:cBhvr>
                                    </p:animEffect>
                                  </p:childTnLst>
                                </p:cTn>
                              </p:par>
                              <p:par>
                                <p:cTn id="23" presetID="22" presetClass="entr" presetSubtype="8" dur="1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wipe(left)">
                                      <p:cBhvr>
                                        <p:cTn id="25" dur="1000"/>
                                        <p:tgtEl>
                                          <p:spTgt spid="29"/>
                                        </p:tgtEl>
                                      </p:cBhvr>
                                    </p:animEffect>
                                  </p:childTnLst>
                                </p:cTn>
                              </p:par>
                              <p:par>
                                <p:cTn id="26" presetID="22" presetClass="entr" presetSubtype="8" dur="1000" fill="hold"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wipe(left)">
                                      <p:cBhvr>
                                        <p:cTn id="28" dur="1000"/>
                                        <p:tgtEl>
                                          <p:spTgt spid="30"/>
                                        </p:tgtEl>
                                      </p:cBhvr>
                                    </p:animEffect>
                                  </p:childTnLst>
                                </p:cTn>
                              </p:par>
                              <p:par>
                                <p:cTn id="29" presetID="22" presetClass="entr" presetSubtype="8" dur="1000" fill="hold" grpId="0" nodeType="withEffect">
                                  <p:stCondLst>
                                    <p:cond delay="0"/>
                                  </p:stCondLst>
                                  <p:childTnLst>
                                    <p:set>
                                      <p:cBhvr>
                                        <p:cTn id="30" dur="1" fill="hold">
                                          <p:stCondLst>
                                            <p:cond delay="0"/>
                                          </p:stCondLst>
                                        </p:cTn>
                                        <p:tgtEl>
                                          <p:spTgt spid="37"/>
                                        </p:tgtEl>
                                        <p:attrNameLst>
                                          <p:attrName>style.visibility</p:attrName>
                                        </p:attrNameLst>
                                      </p:cBhvr>
                                      <p:to>
                                        <p:strVal val="visible"/>
                                      </p:to>
                                    </p:set>
                                    <p:animEffect transition="in" filter="wipe(left)">
                                      <p:cBhvr>
                                        <p:cTn id="31" dur="1000"/>
                                        <p:tgtEl>
                                          <p:spTgt spid="37"/>
                                        </p:tgtEl>
                                      </p:cBhvr>
                                    </p:animEffect>
                                  </p:childTnLst>
                                </p:cTn>
                              </p:par>
                              <p:par>
                                <p:cTn id="32" presetID="22" presetClass="entr" presetSubtype="8" dur="1000" fill="hold" grpId="0" nodeType="withEffect">
                                  <p:stCondLst>
                                    <p:cond delay="0"/>
                                  </p:stCondLst>
                                  <p:childTnLst>
                                    <p:set>
                                      <p:cBhvr>
                                        <p:cTn id="33" dur="1" fill="hold">
                                          <p:stCondLst>
                                            <p:cond delay="0"/>
                                          </p:stCondLst>
                                        </p:cTn>
                                        <p:tgtEl>
                                          <p:spTgt spid="40"/>
                                        </p:tgtEl>
                                        <p:attrNameLst>
                                          <p:attrName>style.visibility</p:attrName>
                                        </p:attrNameLst>
                                      </p:cBhvr>
                                      <p:to>
                                        <p:strVal val="visible"/>
                                      </p:to>
                                    </p:set>
                                    <p:animEffect transition="in" filter="wipe(left)">
                                      <p:cBhvr>
                                        <p:cTn id="34" dur="1000"/>
                                        <p:tgtEl>
                                          <p:spTgt spid="40"/>
                                        </p:tgtEl>
                                      </p:cBhvr>
                                    </p:animEffect>
                                  </p:childTnLst>
                                </p:cTn>
                              </p:par>
                              <p:par>
                                <p:cTn id="35" presetID="22" presetClass="entr" presetSubtype="8" dur="1000" fill="hold" grpId="0" nodeType="withEffect">
                                  <p:stCondLst>
                                    <p:cond delay="0"/>
                                  </p:stCondLst>
                                  <p:childTnLst>
                                    <p:set>
                                      <p:cBhvr>
                                        <p:cTn id="36" dur="1" fill="hold">
                                          <p:stCondLst>
                                            <p:cond delay="0"/>
                                          </p:stCondLst>
                                        </p:cTn>
                                        <p:tgtEl>
                                          <p:spTgt spid="45"/>
                                        </p:tgtEl>
                                        <p:attrNameLst>
                                          <p:attrName>style.visibility</p:attrName>
                                        </p:attrNameLst>
                                      </p:cBhvr>
                                      <p:to>
                                        <p:strVal val="visible"/>
                                      </p:to>
                                    </p:set>
                                    <p:animEffect transition="in" filter="wipe(left)">
                                      <p:cBhvr>
                                        <p:cTn id="37" dur="1000"/>
                                        <p:tgtEl>
                                          <p:spTgt spid="45"/>
                                        </p:tgtEl>
                                      </p:cBhvr>
                                    </p:animEffect>
                                  </p:childTnLst>
                                </p:cTn>
                              </p:par>
                              <p:par>
                                <p:cTn id="38" presetID="22" presetClass="entr" presetSubtype="8" dur="1000" fill="hold" grpId="0" nodeType="withEffect">
                                  <p:stCondLst>
                                    <p:cond delay="0"/>
                                  </p:stCondLst>
                                  <p:childTnLst>
                                    <p:set>
                                      <p:cBhvr>
                                        <p:cTn id="39" dur="1" fill="hold">
                                          <p:stCondLst>
                                            <p:cond delay="0"/>
                                          </p:stCondLst>
                                        </p:cTn>
                                        <p:tgtEl>
                                          <p:spTgt spid="47"/>
                                        </p:tgtEl>
                                        <p:attrNameLst>
                                          <p:attrName>style.visibility</p:attrName>
                                        </p:attrNameLst>
                                      </p:cBhvr>
                                      <p:to>
                                        <p:strVal val="visible"/>
                                      </p:to>
                                    </p:set>
                                    <p:animEffect transition="in" filter="wipe(left)">
                                      <p:cBhvr>
                                        <p:cTn id="40" dur="1000"/>
                                        <p:tgtEl>
                                          <p:spTgt spid="47"/>
                                        </p:tgtEl>
                                      </p:cBhvr>
                                    </p:animEffect>
                                  </p:childTnLst>
                                </p:cTn>
                              </p:par>
                              <p:par>
                                <p:cTn id="41" presetID="22" presetClass="entr" presetSubtype="8" dur="1000" fill="hold" grpId="0" nodeType="withEffect">
                                  <p:stCondLst>
                                    <p:cond delay="0"/>
                                  </p:stCondLst>
                                  <p:childTnLst>
                                    <p:set>
                                      <p:cBhvr>
                                        <p:cTn id="42" dur="1" fill="hold">
                                          <p:stCondLst>
                                            <p:cond delay="0"/>
                                          </p:stCondLst>
                                        </p:cTn>
                                        <p:tgtEl>
                                          <p:spTgt spid="71"/>
                                        </p:tgtEl>
                                        <p:attrNameLst>
                                          <p:attrName>style.visibility</p:attrName>
                                        </p:attrNameLst>
                                      </p:cBhvr>
                                      <p:to>
                                        <p:strVal val="visible"/>
                                      </p:to>
                                    </p:set>
                                    <p:animEffect transition="in" filter="wipe(left)">
                                      <p:cBhvr>
                                        <p:cTn id="43" dur="1000"/>
                                        <p:tgtEl>
                                          <p:spTgt spid="71"/>
                                        </p:tgtEl>
                                      </p:cBhvr>
                                    </p:animEffect>
                                  </p:childTnLst>
                                </p:cTn>
                              </p:par>
                              <p:par>
                                <p:cTn id="44" presetID="22" presetClass="entr" presetSubtype="8" dur="1000" fill="hold"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wipe(left)">
                                      <p:cBhvr>
                                        <p:cTn id="46" dur="1000"/>
                                        <p:tgtEl>
                                          <p:spTgt spid="23"/>
                                        </p:tgtEl>
                                      </p:cBhvr>
                                    </p:animEffect>
                                  </p:childTnLst>
                                </p:cTn>
                              </p:par>
                              <p:par>
                                <p:cTn id="47" presetID="22" presetClass="entr" presetSubtype="8" dur="1000" fill="hold"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wipe(left)">
                                      <p:cBhvr>
                                        <p:cTn id="49" dur="1000"/>
                                        <p:tgtEl>
                                          <p:spTgt spid="6"/>
                                        </p:tgtEl>
                                      </p:cBhvr>
                                    </p:animEffect>
                                  </p:childTnLst>
                                </p:cTn>
                              </p:par>
                              <p:par>
                                <p:cTn id="50" presetID="22" presetClass="entr" presetSubtype="8" dur="1000" fill="hold" nodeType="with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wipe(left)">
                                      <p:cBhvr>
                                        <p:cTn id="52" dur="1000"/>
                                        <p:tgtEl>
                                          <p:spTgt spid="7"/>
                                        </p:tgtEl>
                                      </p:cBhvr>
                                    </p:animEffect>
                                  </p:childTnLst>
                                </p:cTn>
                              </p:par>
                              <p:par>
                                <p:cTn id="53" presetID="22" presetClass="entr" presetSubtype="8" dur="1000" fill="hold" grpId="0" nodeType="with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wipe(left)">
                                      <p:cBhvr>
                                        <p:cTn id="55" dur="1000"/>
                                        <p:tgtEl>
                                          <p:spTgt spid="27"/>
                                        </p:tgtEl>
                                      </p:cBhvr>
                                    </p:animEffect>
                                  </p:childTnLst>
                                </p:cTn>
                              </p:par>
                              <p:par>
                                <p:cTn id="56" presetID="22" presetClass="entr" presetSubtype="8" dur="1000" fill="hold" grpId="0" nodeType="withEffect">
                                  <p:stCondLst>
                                    <p:cond delay="0"/>
                                  </p:stCondLst>
                                  <p:childTnLst>
                                    <p:set>
                                      <p:cBhvr>
                                        <p:cTn id="57" dur="1" fill="hold">
                                          <p:stCondLst>
                                            <p:cond delay="0"/>
                                          </p:stCondLst>
                                        </p:cTn>
                                        <p:tgtEl>
                                          <p:spTgt spid="28"/>
                                        </p:tgtEl>
                                        <p:attrNameLst>
                                          <p:attrName>style.visibility</p:attrName>
                                        </p:attrNameLst>
                                      </p:cBhvr>
                                      <p:to>
                                        <p:strVal val="visible"/>
                                      </p:to>
                                    </p:set>
                                    <p:animEffect transition="in" filter="wipe(left)">
                                      <p:cBhvr>
                                        <p:cTn id="58" dur="1000"/>
                                        <p:tgtEl>
                                          <p:spTgt spid="28"/>
                                        </p:tgtEl>
                                      </p:cBhvr>
                                    </p:animEffect>
                                  </p:childTnLst>
                                </p:cTn>
                              </p:par>
                              <p:par>
                                <p:cTn id="59" presetID="22" presetClass="entr" presetSubtype="8" dur="1000" fill="hold" grpId="0" nodeType="withEffect">
                                  <p:stCondLst>
                                    <p:cond delay="0"/>
                                  </p:stCondLst>
                                  <p:childTnLst>
                                    <p:set>
                                      <p:cBhvr>
                                        <p:cTn id="60" dur="1" fill="hold">
                                          <p:stCondLst>
                                            <p:cond delay="0"/>
                                          </p:stCondLst>
                                        </p:cTn>
                                        <p:tgtEl>
                                          <p:spTgt spid="32"/>
                                        </p:tgtEl>
                                        <p:attrNameLst>
                                          <p:attrName>style.visibility</p:attrName>
                                        </p:attrNameLst>
                                      </p:cBhvr>
                                      <p:to>
                                        <p:strVal val="visible"/>
                                      </p:to>
                                    </p:set>
                                    <p:animEffect transition="in" filter="wipe(left)">
                                      <p:cBhvr>
                                        <p:cTn id="61" dur="1000"/>
                                        <p:tgtEl>
                                          <p:spTgt spid="32"/>
                                        </p:tgtEl>
                                      </p:cBhvr>
                                    </p:animEffect>
                                  </p:childTnLst>
                                </p:cTn>
                              </p:par>
                              <p:par>
                                <p:cTn id="62" presetID="22" presetClass="entr" presetSubtype="8" dur="1000" fill="hold" grpId="0" nodeType="withEffect">
                                  <p:stCondLst>
                                    <p:cond delay="0"/>
                                  </p:stCondLst>
                                  <p:childTnLst>
                                    <p:set>
                                      <p:cBhvr>
                                        <p:cTn id="63" dur="1" fill="hold">
                                          <p:stCondLst>
                                            <p:cond delay="0"/>
                                          </p:stCondLst>
                                        </p:cTn>
                                        <p:tgtEl>
                                          <p:spTgt spid="33"/>
                                        </p:tgtEl>
                                        <p:attrNameLst>
                                          <p:attrName>style.visibility</p:attrName>
                                        </p:attrNameLst>
                                      </p:cBhvr>
                                      <p:to>
                                        <p:strVal val="visible"/>
                                      </p:to>
                                    </p:set>
                                    <p:animEffect transition="in" filter="wipe(left)">
                                      <p:cBhvr>
                                        <p:cTn id="64" dur="1000"/>
                                        <p:tgtEl>
                                          <p:spTgt spid="33"/>
                                        </p:tgtEl>
                                      </p:cBhvr>
                                    </p:animEffect>
                                  </p:childTnLst>
                                </p:cTn>
                              </p:par>
                              <p:par>
                                <p:cTn id="65" presetID="22" presetClass="entr" presetSubtype="8" dur="1000" fill="hold" grpId="0" nodeType="withEffect">
                                  <p:stCondLst>
                                    <p:cond delay="0"/>
                                  </p:stCondLst>
                                  <p:childTnLst>
                                    <p:set>
                                      <p:cBhvr>
                                        <p:cTn id="66" dur="1" fill="hold">
                                          <p:stCondLst>
                                            <p:cond delay="0"/>
                                          </p:stCondLst>
                                        </p:cTn>
                                        <p:tgtEl>
                                          <p:spTgt spid="35"/>
                                        </p:tgtEl>
                                        <p:attrNameLst>
                                          <p:attrName>style.visibility</p:attrName>
                                        </p:attrNameLst>
                                      </p:cBhvr>
                                      <p:to>
                                        <p:strVal val="visible"/>
                                      </p:to>
                                    </p:set>
                                    <p:animEffect transition="in" filter="wipe(left)">
                                      <p:cBhvr>
                                        <p:cTn id="67" dur="1000"/>
                                        <p:tgtEl>
                                          <p:spTgt spid="35"/>
                                        </p:tgtEl>
                                      </p:cBhvr>
                                    </p:animEffect>
                                  </p:childTnLst>
                                </p:cTn>
                              </p:par>
                              <p:par>
                                <p:cTn id="68" presetID="22" presetClass="entr" presetSubtype="8" dur="1000" fill="hold" grpId="0" nodeType="withEffect">
                                  <p:stCondLst>
                                    <p:cond delay="0"/>
                                  </p:stCondLst>
                                  <p:childTnLst>
                                    <p:set>
                                      <p:cBhvr>
                                        <p:cTn id="69" dur="1" fill="hold">
                                          <p:stCondLst>
                                            <p:cond delay="0"/>
                                          </p:stCondLst>
                                        </p:cTn>
                                        <p:tgtEl>
                                          <p:spTgt spid="36"/>
                                        </p:tgtEl>
                                        <p:attrNameLst>
                                          <p:attrName>style.visibility</p:attrName>
                                        </p:attrNameLst>
                                      </p:cBhvr>
                                      <p:to>
                                        <p:strVal val="visible"/>
                                      </p:to>
                                    </p:set>
                                    <p:animEffect transition="in" filter="wipe(left)">
                                      <p:cBhvr>
                                        <p:cTn id="70" dur="1000"/>
                                        <p:tgtEl>
                                          <p:spTgt spid="36"/>
                                        </p:tgtEl>
                                      </p:cBhvr>
                                    </p:animEffect>
                                  </p:childTnLst>
                                </p:cTn>
                              </p:par>
                              <p:par>
                                <p:cTn id="71" presetID="22" presetClass="entr" presetSubtype="8" dur="1000" fill="hold" nodeType="withEffect">
                                  <p:stCondLst>
                                    <p:cond delay="0"/>
                                  </p:stCondLst>
                                  <p:childTnLst>
                                    <p:set>
                                      <p:cBhvr>
                                        <p:cTn id="72" dur="1" fill="hold">
                                          <p:stCondLst>
                                            <p:cond delay="0"/>
                                          </p:stCondLst>
                                        </p:cTn>
                                        <p:tgtEl>
                                          <p:spTgt spid="38"/>
                                        </p:tgtEl>
                                        <p:attrNameLst>
                                          <p:attrName>style.visibility</p:attrName>
                                        </p:attrNameLst>
                                      </p:cBhvr>
                                      <p:to>
                                        <p:strVal val="visible"/>
                                      </p:to>
                                    </p:set>
                                    <p:animEffect transition="in" filter="wipe(left)">
                                      <p:cBhvr>
                                        <p:cTn id="73" dur="1000"/>
                                        <p:tgtEl>
                                          <p:spTgt spid="38"/>
                                        </p:tgtEl>
                                      </p:cBhvr>
                                    </p:animEffect>
                                  </p:childTnLst>
                                </p:cTn>
                              </p:par>
                              <p:par>
                                <p:cTn id="74" presetID="22" presetClass="entr" presetSubtype="8" dur="1000" fill="hold" nodeType="with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wipe(left)">
                                      <p:cBhvr>
                                        <p:cTn id="76" dur="1000"/>
                                        <p:tgtEl>
                                          <p:spTgt spid="39"/>
                                        </p:tgtEl>
                                      </p:cBhvr>
                                    </p:animEffect>
                                  </p:childTnLst>
                                </p:cTn>
                              </p:par>
                              <p:par>
                                <p:cTn id="77" presetID="22" presetClass="entr" presetSubtype="8" dur="1000" fill="hold" nodeType="withEffect">
                                  <p:stCondLst>
                                    <p:cond delay="0"/>
                                  </p:stCondLst>
                                  <p:childTnLst>
                                    <p:set>
                                      <p:cBhvr>
                                        <p:cTn id="78" dur="1" fill="hold">
                                          <p:stCondLst>
                                            <p:cond delay="0"/>
                                          </p:stCondLst>
                                        </p:cTn>
                                        <p:tgtEl>
                                          <p:spTgt spid="42"/>
                                        </p:tgtEl>
                                        <p:attrNameLst>
                                          <p:attrName>style.visibility</p:attrName>
                                        </p:attrNameLst>
                                      </p:cBhvr>
                                      <p:to>
                                        <p:strVal val="visible"/>
                                      </p:to>
                                    </p:set>
                                    <p:animEffect transition="in" filter="wipe(left)">
                                      <p:cBhvr>
                                        <p:cTn id="79" dur="1000"/>
                                        <p:tgtEl>
                                          <p:spTgt spid="42"/>
                                        </p:tgtEl>
                                      </p:cBhvr>
                                    </p:animEffect>
                                  </p:childTnLst>
                                </p:cTn>
                              </p:par>
                              <p:par>
                                <p:cTn id="80" presetID="22" presetClass="entr" presetSubtype="8" dur="1000" fill="hold" grpId="0" nodeType="withEffect">
                                  <p:stCondLst>
                                    <p:cond delay="0"/>
                                  </p:stCondLst>
                                  <p:childTnLst>
                                    <p:set>
                                      <p:cBhvr>
                                        <p:cTn id="81" dur="1" fill="hold">
                                          <p:stCondLst>
                                            <p:cond delay="0"/>
                                          </p:stCondLst>
                                        </p:cTn>
                                        <p:tgtEl>
                                          <p:spTgt spid="43"/>
                                        </p:tgtEl>
                                        <p:attrNameLst>
                                          <p:attrName>style.visibility</p:attrName>
                                        </p:attrNameLst>
                                      </p:cBhvr>
                                      <p:to>
                                        <p:strVal val="visible"/>
                                      </p:to>
                                    </p:set>
                                    <p:animEffect transition="in" filter="wipe(left)">
                                      <p:cBhvr>
                                        <p:cTn id="82" dur="1000"/>
                                        <p:tgtEl>
                                          <p:spTgt spid="43"/>
                                        </p:tgtEl>
                                      </p:cBhvr>
                                    </p:animEffect>
                                  </p:childTnLst>
                                </p:cTn>
                              </p:par>
                              <p:par>
                                <p:cTn id="83" presetID="3" presetClass="emph" presetSubtype="2" dur="1000" fill="hold" grpId="1" nodeType="withEffect">
                                  <p:stCondLst>
                                    <p:cond delay="0"/>
                                  </p:stCondLst>
                                  <p:childTnLst>
                                    <p:animClr clrSpc="rgb" dir="cw">
                                      <p:cBhvr override="childStyle">
                                        <p:cTn id="84" dur="1000" fill="hold"/>
                                        <p:tgtEl>
                                          <p:spTgt spid="33"/>
                                        </p:tgtEl>
                                        <p:attrNameLst>
                                          <p:attrName>style.color</p:attrName>
                                        </p:attrNameLst>
                                      </p:cBhvr>
                                      <p:to>
                                        <a:schemeClr val="accent2"/>
                                      </p:to>
                                    </p:animClr>
                                  </p:childTnLst>
                                </p:cTn>
                              </p:par>
                              <p:par>
                                <p:cTn id="85" presetID="3" presetClass="emph" presetSubtype="2" dur="1000" fill="hold" grpId="1" nodeType="withEffect">
                                  <p:stCondLst>
                                    <p:cond delay="0"/>
                                  </p:stCondLst>
                                  <p:childTnLst>
                                    <p:animClr clrSpc="rgb" dir="cw">
                                      <p:cBhvr override="childStyle">
                                        <p:cTn id="86" dur="1000" fill="hold"/>
                                        <p:tgtEl>
                                          <p:spTgt spid="66"/>
                                        </p:tgtEl>
                                        <p:attrNameLst>
                                          <p:attrName>style.color</p:attrName>
                                        </p:attrNameLst>
                                      </p:cBhvr>
                                      <p:to>
                                        <a:schemeClr val="accent2"/>
                                      </p:to>
                                    </p:animClr>
                                  </p:childTnLst>
                                </p:cTn>
                              </p:par>
                              <p:par>
                                <p:cTn id="87" presetID="3" presetClass="emph" presetSubtype="2" dur="1000" fill="hold" grpId="1" nodeType="withEffect">
                                  <p:stCondLst>
                                    <p:cond delay="0"/>
                                  </p:stCondLst>
                                  <p:childTnLst>
                                    <p:animClr clrSpc="rgb" dir="cw">
                                      <p:cBhvr override="childStyle">
                                        <p:cTn id="88" dur="1000" fill="hold"/>
                                        <p:tgtEl>
                                          <p:spTgt spid="47"/>
                                        </p:tgtEl>
                                        <p:attrNameLst>
                                          <p:attrName>style.color</p:attrName>
                                        </p:attrNameLst>
                                      </p:cBhvr>
                                      <p:to>
                                        <a:schemeClr val="accent2"/>
                                      </p:to>
                                    </p:animClr>
                                  </p:childTnLst>
                                </p:cTn>
                              </p:par>
                              <p:par>
                                <p:cTn id="89" presetID="3" presetClass="emph" presetSubtype="2" dur="1000" fill="hold" grpId="1" nodeType="withEffect">
                                  <p:stCondLst>
                                    <p:cond delay="0"/>
                                  </p:stCondLst>
                                  <p:childTnLst>
                                    <p:animClr clrSpc="rgb" dir="cw">
                                      <p:cBhvr override="childStyle">
                                        <p:cTn id="90" dur="1000" fill="hold"/>
                                        <p:tgtEl>
                                          <p:spTgt spid="35"/>
                                        </p:tgtEl>
                                        <p:attrNameLst>
                                          <p:attrName>style.color</p:attrName>
                                        </p:attrNameLst>
                                      </p:cBhvr>
                                      <p:to>
                                        <a:schemeClr val="accent2"/>
                                      </p:to>
                                    </p:animClr>
                                  </p:childTnLst>
                                </p:cTn>
                              </p:par>
                              <p:par>
                                <p:cTn id="91" presetID="3" presetClass="emph" presetSubtype="2" dur="1000" fill="hold" grpId="1" nodeType="withEffect">
                                  <p:stCondLst>
                                    <p:cond delay="0"/>
                                  </p:stCondLst>
                                  <p:childTnLst>
                                    <p:animClr clrSpc="rgb" dir="cw">
                                      <p:cBhvr override="childStyle">
                                        <p:cTn id="92" dur="1000" fill="hold"/>
                                        <p:tgtEl>
                                          <p:spTgt spid="36"/>
                                        </p:tgtEl>
                                        <p:attrNameLst>
                                          <p:attrName>style.color</p:attrName>
                                        </p:attrNameLst>
                                      </p:cBhvr>
                                      <p:to>
                                        <a:schemeClr val="accent2"/>
                                      </p:to>
                                    </p:animClr>
                                  </p:childTnLst>
                                </p:cTn>
                              </p:par>
                              <p:par>
                                <p:cTn id="93" presetID="3" presetClass="emph" presetSubtype="2" dur="1000" fill="hold" grpId="1" nodeType="withEffect">
                                  <p:stCondLst>
                                    <p:cond delay="0"/>
                                  </p:stCondLst>
                                  <p:childTnLst>
                                    <p:animClr clrSpc="rgb" dir="cw">
                                      <p:cBhvr override="childStyle">
                                        <p:cTn id="94" dur="1000" fill="hold"/>
                                        <p:tgtEl>
                                          <p:spTgt spid="45"/>
                                        </p:tgtEl>
                                        <p:attrNameLst>
                                          <p:attrName>style.color</p:attrName>
                                        </p:attrNameLst>
                                      </p:cBhvr>
                                      <p:to>
                                        <a:schemeClr val="accent2"/>
                                      </p:to>
                                    </p:animClr>
                                  </p:childTnLst>
                                </p:cTn>
                              </p:par>
                              <p:par>
                                <p:cTn id="95" presetID="3" presetClass="emph" presetSubtype="2" dur="1000" fill="hold" grpId="1" nodeType="withEffect">
                                  <p:stCondLst>
                                    <p:cond delay="0"/>
                                  </p:stCondLst>
                                  <p:childTnLst>
                                    <p:animClr clrSpc="rgb" dir="cw">
                                      <p:cBhvr override="childStyle">
                                        <p:cTn id="96" dur="1000" fill="hold"/>
                                        <p:tgtEl>
                                          <p:spTgt spid="43"/>
                                        </p:tgtEl>
                                        <p:attrNameLst>
                                          <p:attrName>style.color</p:attrName>
                                        </p:attrNameLst>
                                      </p:cBhvr>
                                      <p:to>
                                        <a:schemeClr val="accent2"/>
                                      </p:to>
                                    </p:animClr>
                                  </p:childTnLst>
                                </p:cTn>
                              </p:par>
                              <p:par>
                                <p:cTn id="97" presetID="3" presetClass="emph" presetSubtype="2" dur="1000" fill="hold" grpId="1" nodeType="withEffect">
                                  <p:stCondLst>
                                    <p:cond delay="0"/>
                                  </p:stCondLst>
                                  <p:childTnLst>
                                    <p:animClr clrSpc="rgb" dir="cw">
                                      <p:cBhvr override="childStyle">
                                        <p:cTn id="98" dur="1000" fill="hold"/>
                                        <p:tgtEl>
                                          <p:spTgt spid="71"/>
                                        </p:tgtEl>
                                        <p:attrNameLst>
                                          <p:attrName>style.color</p:attrName>
                                        </p:attrNameLst>
                                      </p:cBhvr>
                                      <p:to>
                                        <a:schemeClr val="accent2"/>
                                      </p:to>
                                    </p:animClr>
                                  </p:childTnLst>
                                </p:cTn>
                              </p:par>
                            </p:childTnLst>
                          </p:cTn>
                        </p:par>
                      </p:childTnLst>
                    </p:cTn>
                  </p:par>
                  <p:par>
                    <p:cTn id="99" fill="hold" nodeType="clickPar">
                      <p:stCondLst>
                        <p:cond delay="indefinite"/>
                      </p:stCondLst>
                      <p:childTnLst>
                        <p:par>
                          <p:cTn id="100" fill="hold">
                            <p:stCondLst>
                              <p:cond delay="0"/>
                            </p:stCondLst>
                            <p:childTnLst>
                              <p:par>
                                <p:cTn id="101" presetID="22" presetClass="entr" presetSubtype="8" dur="1000" fill="hold" grpId="0" nodeType="click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wipe(left)">
                                      <p:cBhvr>
                                        <p:cTn id="103" dur="1000"/>
                                        <p:tgtEl>
                                          <p:spTgt spid="31"/>
                                        </p:tgtEl>
                                      </p:cBhvr>
                                    </p:animEffect>
                                  </p:childTnLst>
                                </p:cTn>
                              </p:par>
                              <p:par>
                                <p:cTn id="104" presetID="22" presetClass="entr" presetSubtype="8" dur="1000" fill="hold" nodeType="withEffect">
                                  <p:stCondLst>
                                    <p:cond delay="0"/>
                                  </p:stCondLst>
                                  <p:childTnLst>
                                    <p:set>
                                      <p:cBhvr>
                                        <p:cTn id="105" dur="1" fill="hold">
                                          <p:stCondLst>
                                            <p:cond delay="0"/>
                                          </p:stCondLst>
                                        </p:cTn>
                                        <p:tgtEl>
                                          <p:spTgt spid="5"/>
                                        </p:tgtEl>
                                        <p:attrNameLst>
                                          <p:attrName>style.visibility</p:attrName>
                                        </p:attrNameLst>
                                      </p:cBhvr>
                                      <p:to>
                                        <p:strVal val="visible"/>
                                      </p:to>
                                    </p:set>
                                    <p:animEffect transition="in" filter="wipe(left)">
                                      <p:cBhvr>
                                        <p:cTn id="106" dur="1000"/>
                                        <p:tgtEl>
                                          <p:spTgt spid="5"/>
                                        </p:tgtEl>
                                      </p:cBhvr>
                                    </p:animEffect>
                                  </p:childTnLst>
                                </p:cTn>
                              </p:par>
                              <p:par>
                                <p:cTn id="107" presetID="22" presetClass="entr" presetSubtype="8" dur="1000" fill="hold" nodeType="withEffect">
                                  <p:stCondLst>
                                    <p:cond delay="0"/>
                                  </p:stCondLst>
                                  <p:childTnLst>
                                    <p:set>
                                      <p:cBhvr>
                                        <p:cTn id="108" dur="1" fill="hold">
                                          <p:stCondLst>
                                            <p:cond delay="0"/>
                                          </p:stCondLst>
                                        </p:cTn>
                                        <p:tgtEl>
                                          <p:spTgt spid="61"/>
                                        </p:tgtEl>
                                        <p:attrNameLst>
                                          <p:attrName>style.visibility</p:attrName>
                                        </p:attrNameLst>
                                      </p:cBhvr>
                                      <p:to>
                                        <p:strVal val="visible"/>
                                      </p:to>
                                    </p:set>
                                    <p:animEffect transition="in" filter="wipe(left)">
                                      <p:cBhvr>
                                        <p:cTn id="109" dur="1000"/>
                                        <p:tgtEl>
                                          <p:spTgt spid="61"/>
                                        </p:tgtEl>
                                      </p:cBhvr>
                                    </p:animEffect>
                                  </p:childTnLst>
                                </p:cTn>
                              </p:par>
                              <p:par>
                                <p:cTn id="110" presetID="22" presetClass="entr" presetSubtype="8" dur="100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Effect transition="in" filter="wipe(left)">
                                      <p:cBhvr>
                                        <p:cTn id="112" dur="1000"/>
                                        <p:tgtEl>
                                          <p:spTgt spid="62"/>
                                        </p:tgtEl>
                                      </p:cBhvr>
                                    </p:animEffect>
                                  </p:childTnLst>
                                </p:cTn>
                              </p:par>
                              <p:par>
                                <p:cTn id="113" presetID="22" presetClass="entr" presetSubtype="8" dur="1000" fill="hold" nodeType="withEffect">
                                  <p:stCondLst>
                                    <p:cond delay="0"/>
                                  </p:stCondLst>
                                  <p:childTnLst>
                                    <p:set>
                                      <p:cBhvr>
                                        <p:cTn id="114" dur="1" fill="hold">
                                          <p:stCondLst>
                                            <p:cond delay="0"/>
                                          </p:stCondLst>
                                        </p:cTn>
                                        <p:tgtEl>
                                          <p:spTgt spid="53"/>
                                        </p:tgtEl>
                                        <p:attrNameLst>
                                          <p:attrName>style.visibility</p:attrName>
                                        </p:attrNameLst>
                                      </p:cBhvr>
                                      <p:to>
                                        <p:strVal val="visible"/>
                                      </p:to>
                                    </p:set>
                                    <p:animEffect transition="in" filter="wipe(left)">
                                      <p:cBhvr>
                                        <p:cTn id="115" dur="1000"/>
                                        <p:tgtEl>
                                          <p:spTgt spid="53"/>
                                        </p:tgtEl>
                                      </p:cBhvr>
                                    </p:animEffect>
                                  </p:childTnLst>
                                </p:cTn>
                              </p:par>
                              <p:par>
                                <p:cTn id="116" presetID="22" presetClass="entr" presetSubtype="8" dur="1000" fill="hold" grpId="0" nodeType="withEffect">
                                  <p:stCondLst>
                                    <p:cond delay="0"/>
                                  </p:stCondLst>
                                  <p:childTnLst>
                                    <p:set>
                                      <p:cBhvr>
                                        <p:cTn id="117" dur="1" fill="hold">
                                          <p:stCondLst>
                                            <p:cond delay="0"/>
                                          </p:stCondLst>
                                        </p:cTn>
                                        <p:tgtEl>
                                          <p:spTgt spid="54"/>
                                        </p:tgtEl>
                                        <p:attrNameLst>
                                          <p:attrName>style.visibility</p:attrName>
                                        </p:attrNameLst>
                                      </p:cBhvr>
                                      <p:to>
                                        <p:strVal val="visible"/>
                                      </p:to>
                                    </p:set>
                                    <p:animEffect transition="in" filter="wipe(left)">
                                      <p:cBhvr>
                                        <p:cTn id="118" dur="1000"/>
                                        <p:tgtEl>
                                          <p:spTgt spid="54"/>
                                        </p:tgtEl>
                                      </p:cBhvr>
                                    </p:animEffect>
                                  </p:childTnLst>
                                </p:cTn>
                              </p:par>
                              <p:par>
                                <p:cTn id="119" presetID="22" presetClass="entr" presetSubtype="8" dur="1000" fill="hold" grpId="0" nodeType="withEffect">
                                  <p:stCondLst>
                                    <p:cond delay="0"/>
                                  </p:stCondLst>
                                  <p:childTnLst>
                                    <p:set>
                                      <p:cBhvr>
                                        <p:cTn id="120" dur="1" fill="hold">
                                          <p:stCondLst>
                                            <p:cond delay="0"/>
                                          </p:stCondLst>
                                        </p:cTn>
                                        <p:tgtEl>
                                          <p:spTgt spid="41"/>
                                        </p:tgtEl>
                                        <p:attrNameLst>
                                          <p:attrName>style.visibility</p:attrName>
                                        </p:attrNameLst>
                                      </p:cBhvr>
                                      <p:to>
                                        <p:strVal val="visible"/>
                                      </p:to>
                                    </p:set>
                                    <p:animEffect transition="in" filter="wipe(left)">
                                      <p:cBhvr>
                                        <p:cTn id="121" dur="1000"/>
                                        <p:tgtEl>
                                          <p:spTgt spid="41"/>
                                        </p:tgtEl>
                                      </p:cBhvr>
                                    </p:animEffect>
                                  </p:childTnLst>
                                </p:cTn>
                              </p:par>
                              <p:par>
                                <p:cTn id="122" presetID="22" presetClass="entr" presetSubtype="8" dur="1000" fill="hold" nodeType="withEffect">
                                  <p:stCondLst>
                                    <p:cond delay="0"/>
                                  </p:stCondLst>
                                  <p:childTnLst>
                                    <p:set>
                                      <p:cBhvr>
                                        <p:cTn id="123" dur="1" fill="hold">
                                          <p:stCondLst>
                                            <p:cond delay="0"/>
                                          </p:stCondLst>
                                        </p:cTn>
                                        <p:tgtEl>
                                          <p:spTgt spid="44"/>
                                        </p:tgtEl>
                                        <p:attrNameLst>
                                          <p:attrName>style.visibility</p:attrName>
                                        </p:attrNameLst>
                                      </p:cBhvr>
                                      <p:to>
                                        <p:strVal val="visible"/>
                                      </p:to>
                                    </p:set>
                                    <p:animEffect transition="in" filter="wipe(left)">
                                      <p:cBhvr>
                                        <p:cTn id="124" dur="1000"/>
                                        <p:tgtEl>
                                          <p:spTgt spid="44"/>
                                        </p:tgtEl>
                                      </p:cBhvr>
                                    </p:animEffect>
                                  </p:childTnLst>
                                </p:cTn>
                              </p:par>
                              <p:par>
                                <p:cTn id="125" presetID="22" presetClass="entr" presetSubtype="8" dur="1000" fill="hold" grpId="0" nodeType="withEffect">
                                  <p:stCondLst>
                                    <p:cond delay="0"/>
                                  </p:stCondLst>
                                  <p:childTnLst>
                                    <p:set>
                                      <p:cBhvr>
                                        <p:cTn id="126" dur="1" fill="hold">
                                          <p:stCondLst>
                                            <p:cond delay="0"/>
                                          </p:stCondLst>
                                        </p:cTn>
                                        <p:tgtEl>
                                          <p:spTgt spid="46"/>
                                        </p:tgtEl>
                                        <p:attrNameLst>
                                          <p:attrName>style.visibility</p:attrName>
                                        </p:attrNameLst>
                                      </p:cBhvr>
                                      <p:to>
                                        <p:strVal val="visible"/>
                                      </p:to>
                                    </p:set>
                                    <p:animEffect transition="in" filter="wipe(left)">
                                      <p:cBhvr>
                                        <p:cTn id="127" dur="1000"/>
                                        <p:tgtEl>
                                          <p:spTgt spid="46"/>
                                        </p:tgtEl>
                                      </p:cBhvr>
                                    </p:animEffect>
                                  </p:childTnLst>
                                </p:cTn>
                              </p:par>
                              <p:par>
                                <p:cTn id="128" presetID="22" presetClass="entr" presetSubtype="8" dur="1000" fill="hold" grpId="0" nodeType="withEffect">
                                  <p:stCondLst>
                                    <p:cond delay="0"/>
                                  </p:stCondLst>
                                  <p:childTnLst>
                                    <p:set>
                                      <p:cBhvr>
                                        <p:cTn id="129" dur="1" fill="hold">
                                          <p:stCondLst>
                                            <p:cond delay="0"/>
                                          </p:stCondLst>
                                        </p:cTn>
                                        <p:tgtEl>
                                          <p:spTgt spid="48"/>
                                        </p:tgtEl>
                                        <p:attrNameLst>
                                          <p:attrName>style.visibility</p:attrName>
                                        </p:attrNameLst>
                                      </p:cBhvr>
                                      <p:to>
                                        <p:strVal val="visible"/>
                                      </p:to>
                                    </p:set>
                                    <p:animEffect transition="in" filter="wipe(left)">
                                      <p:cBhvr>
                                        <p:cTn id="130" dur="1000"/>
                                        <p:tgtEl>
                                          <p:spTgt spid="48"/>
                                        </p:tgtEl>
                                      </p:cBhvr>
                                    </p:animEffect>
                                  </p:childTnLst>
                                </p:cTn>
                              </p:par>
                              <p:par>
                                <p:cTn id="131" presetID="22" presetClass="entr" presetSubtype="8" dur="1000" fill="hold" nodeType="withEffect">
                                  <p:stCondLst>
                                    <p:cond delay="0"/>
                                  </p:stCondLst>
                                  <p:childTnLst>
                                    <p:set>
                                      <p:cBhvr>
                                        <p:cTn id="132" dur="1" fill="hold">
                                          <p:stCondLst>
                                            <p:cond delay="0"/>
                                          </p:stCondLst>
                                        </p:cTn>
                                        <p:tgtEl>
                                          <p:spTgt spid="49"/>
                                        </p:tgtEl>
                                        <p:attrNameLst>
                                          <p:attrName>style.visibility</p:attrName>
                                        </p:attrNameLst>
                                      </p:cBhvr>
                                      <p:to>
                                        <p:strVal val="visible"/>
                                      </p:to>
                                    </p:set>
                                    <p:animEffect transition="in" filter="wipe(left)">
                                      <p:cBhvr>
                                        <p:cTn id="133" dur="1000"/>
                                        <p:tgtEl>
                                          <p:spTgt spid="49"/>
                                        </p:tgtEl>
                                      </p:cBhvr>
                                    </p:animEffect>
                                  </p:childTnLst>
                                </p:cTn>
                              </p:par>
                              <p:par>
                                <p:cTn id="134" presetID="3" presetClass="emph" presetSubtype="2" dur="1000" fill="hold" grpId="1" nodeType="withEffect">
                                  <p:stCondLst>
                                    <p:cond delay="0"/>
                                  </p:stCondLst>
                                  <p:childTnLst>
                                    <p:animClr clrSpc="rgb" dir="cw">
                                      <p:cBhvr override="childStyle">
                                        <p:cTn id="135" dur="1000" fill="hold"/>
                                        <p:tgtEl>
                                          <p:spTgt spid="48"/>
                                        </p:tgtEl>
                                        <p:attrNameLst>
                                          <p:attrName>style.color</p:attrName>
                                        </p:attrNameLst>
                                      </p:cBhvr>
                                      <p:to>
                                        <a:schemeClr val="accent2"/>
                                      </p:to>
                                    </p:animClr>
                                  </p:childTnLst>
                                </p:cTn>
                              </p:par>
                              <p:par>
                                <p:cTn id="136" presetID="3" presetClass="emph" presetSubtype="2" dur="1000" fill="hold" grpId="1" nodeType="withEffect">
                                  <p:stCondLst>
                                    <p:cond delay="0"/>
                                  </p:stCondLst>
                                  <p:childTnLst>
                                    <p:animClr clrSpc="rgb" dir="cw">
                                      <p:cBhvr override="childStyle">
                                        <p:cTn id="137" dur="1000" fill="hold"/>
                                        <p:tgtEl>
                                          <p:spTgt spid="41"/>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57" grpId="0"/>
      <p:bldP spid="62" grpId="0"/>
      <p:bldP spid="66" grpId="0"/>
      <p:bldP spid="66" grpId="1"/>
      <p:bldP spid="70" grpId="0"/>
      <p:bldP spid="37" grpId="0"/>
      <p:bldP spid="40" grpId="0"/>
      <p:bldP spid="45" grpId="0"/>
      <p:bldP spid="45" grpId="1"/>
      <p:bldP spid="47" grpId="0"/>
      <p:bldP spid="47" grpId="1"/>
      <p:bldP spid="71" grpId="0"/>
      <p:bldP spid="71" grpId="1"/>
      <p:bldP spid="54" grpId="0"/>
      <p:bldP spid="41" grpId="0"/>
      <p:bldP spid="41" grpId="1"/>
      <p:bldP spid="27" grpId="0"/>
      <p:bldP spid="28" grpId="0"/>
      <p:bldP spid="32" grpId="0"/>
      <p:bldP spid="33" grpId="0"/>
      <p:bldP spid="33" grpId="1"/>
      <p:bldP spid="35" grpId="0"/>
      <p:bldP spid="35" grpId="1"/>
      <p:bldP spid="36" grpId="0"/>
      <p:bldP spid="36" grpId="1"/>
      <p:bldP spid="43" grpId="0"/>
      <p:bldP spid="43" grpId="1"/>
      <p:bldP spid="46" grpId="0"/>
      <p:bldP spid="48" grpId="0"/>
      <p:bldP spid="48"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叁</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单元知识建构</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pic>
        <p:nvPicPr>
          <p:cNvPr id="2" name="图片 -2147482623" title=""/>
          <p:cNvPicPr>
            <a:picLocks noChangeAspect="1"/>
          </p:cNvPicPr>
          <p:nvPr>
            <p:custDataLst>
              <p:tags r:id="rId12"/>
            </p:custDataLst>
          </p:nvPr>
        </p:nvPicPr>
        <p:blipFill>
          <a:blip r:embed="rId11"/>
          <a:stretch>
            <a:fillRect/>
          </a:stretch>
        </p:blipFill>
        <p:spPr>
          <a:xfrm>
            <a:off x="709295" y="1739265"/>
            <a:ext cx="10612120" cy="4645025"/>
          </a:xfrm>
          <a:prstGeom prst="rect">
            <a:avLst/>
          </a:prstGeom>
          <a:noFill/>
          <a:ln w="9525">
            <a:noFill/>
          </a:ln>
        </p:spPr>
      </p:pic>
      <p:sp>
        <p:nvSpPr>
          <p:cNvPr id="4" name="圆角矩形 3" title=""/>
          <p:cNvSpPr/>
          <p:nvPr>
            <p:custDataLst>
              <p:tags r:id="rId13"/>
            </p:custDataLst>
          </p:nvPr>
        </p:nvSpPr>
        <p:spPr>
          <a:xfrm>
            <a:off x="569595" y="1487170"/>
            <a:ext cx="11043920" cy="4984115"/>
          </a:xfrm>
          <a:prstGeom prst="roundRect">
            <a:avLst/>
          </a:prstGeom>
          <a:noFill/>
          <a:ln w="22225">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46291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1.1</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a:t>
            </a:r>
            <a:r>
              <a:rPr lang="zh-CN" altLang="en-US" sz="2700" b="1">
                <a:solidFill>
                  <a:schemeClr val="bg1"/>
                </a:solidFill>
                <a:latin typeface="方正仿宋简体" panose="02010601030101010101" charset="-122"/>
                <a:ea typeface="方正仿宋简体" panose="02010601030101010101" charset="-122"/>
                <a:sym typeface="+mn-ea"/>
              </a:rPr>
              <a:t>拉丁美洲独立运动</a:t>
            </a:r>
            <a:endParaRPr lang="zh-CN" sz="2700" b="1">
              <a:solidFill>
                <a:schemeClr val="bg1"/>
              </a:solidFill>
              <a:latin typeface="方正仿宋简体" panose="02010601030101010101" charset="-122"/>
              <a:ea typeface="方正仿宋简体" panose="02010601030101010101" charset="-122"/>
              <a:sym typeface="等线" panose="02010600030101010101" charset="-122"/>
            </a:endParaRPr>
          </a:p>
        </p:txBody>
      </p:sp>
      <p:graphicFrame>
        <p:nvGraphicFramePr>
          <p:cNvPr id="2" name="表格 1" title=""/>
          <p:cNvGraphicFramePr>
            <a:graphicFrameLocks noGrp="1"/>
          </p:cNvGraphicFramePr>
          <p:nvPr>
            <p:custDataLst>
              <p:tags r:id="rId12"/>
            </p:custDataLst>
          </p:nvPr>
        </p:nvGraphicFramePr>
        <p:xfrm>
          <a:off x="436880" y="2117090"/>
          <a:ext cx="11391900" cy="4340860"/>
        </p:xfrm>
        <a:graphic>
          <a:graphicData uri="http://schemas.openxmlformats.org/drawingml/2006/table">
            <a:tbl>
              <a:tblPr firstRow="1" bandRow="1">
                <a:tableStyleId>{5940675A-B579-460E-94D1-54222C63F5DA}</a:tableStyleId>
              </a:tblPr>
              <a:tblGrid>
                <a:gridCol w="1087120"/>
                <a:gridCol w="1145540"/>
                <a:gridCol w="9159240"/>
              </a:tblGrid>
              <a:tr h="1571625">
                <a:tc rowSpan="2">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主要领导人及功绩</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0">
                          <a:solidFill>
                            <a:srgbClr val="FF0000"/>
                          </a:solidFill>
                          <a:latin typeface="楷体" panose="02010609060101010101" pitchFamily="49" charset="-122"/>
                          <a:ea typeface="楷体" panose="02010609060101010101" pitchFamily="49" charset="-122"/>
                          <a:cs typeface="NEU-BZ-S92" charset="0"/>
                        </a:rPr>
                        <a:t>玻利瓦尔</a:t>
                      </a:r>
                      <a:endParaRPr lang="en-US" altLang="en-US" sz="2400" b="0">
                        <a:solidFill>
                          <a:srgbClr val="FF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在南美洲北部地区,玻利瓦尔解放黑人奴隶。 1819年,玻利瓦尔率领队伍,克服艰难险阻,越过安第斯山脉,打败西班牙军队。玻利瓦尔解放了哥伦比亚、委内瑞拉和厄瓜多尔等地,成立了 “大哥伦比亚共和国”。当选总统后,他继续领导南美洲的独立运动</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785495">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w="12700" cap="flat" cmpd="sng">
                      <a:solidFill>
                        <a:srgbClr val="000000"/>
                      </a:solidFill>
                      <a:prstDash val="solid"/>
                      <a:headEnd type="none" w="med" len="med"/>
                      <a:tailEnd type="none" w="med" len="med"/>
                    </a:lnB>
                  </a:tcPr>
                </a:tc>
                <a:tc>
                  <a:txBody>
                    <a:bodyPr vert="horz" wrap="square"/>
                    <a:lstStyle/>
                    <a:p>
                      <a:pPr indent="0" algn="ctr">
                        <a:buNone/>
                      </a:pPr>
                      <a:r>
                        <a:rPr lang="en-US" sz="2400" b="0">
                          <a:solidFill>
                            <a:srgbClr val="FF0000"/>
                          </a:solidFill>
                          <a:latin typeface="楷体" panose="02010609060101010101" pitchFamily="49" charset="-122"/>
                          <a:ea typeface="楷体" panose="02010609060101010101" pitchFamily="49" charset="-122"/>
                          <a:cs typeface="NEU-BZ-S92" charset="0"/>
                        </a:rPr>
                        <a:t>圣马丁</a:t>
                      </a:r>
                      <a:endParaRPr lang="en-US" altLang="en-US" sz="2400" b="0">
                        <a:solidFill>
                          <a:srgbClr val="FF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领导了阿根廷、智利、秘鲁的独立运动。他和玻利瓦尔被誉为</a:t>
                      </a:r>
                      <a:r>
                        <a:rPr lang="en-US" sz="2400" b="0">
                          <a:solidFill>
                            <a:srgbClr val="FF0000"/>
                          </a:solidFill>
                          <a:latin typeface="楷体" panose="02010609060101010101" pitchFamily="49" charset="-122"/>
                          <a:ea typeface="楷体" panose="02010609060101010101" pitchFamily="49" charset="-122"/>
                          <a:cs typeface="楷体" panose="02010609060101010101" pitchFamily="49" charset="-122"/>
                        </a:rPr>
                        <a:t>南美的“解放者”</a:t>
                      </a:r>
                      <a:endParaRPr lang="en-US" altLang="en-US" sz="2400" b="0">
                        <a:solidFill>
                          <a:srgbClr val="FF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393065">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性质</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gridSpan="2">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NEU-BZ-S92" charset="0"/>
                        </a:rPr>
                        <a:t>反抗殖民统治、争取民族独立的民族解放运动</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hMerge="1">
                  <a:txBody>
                    <a:bodyPr vert="horz" wrap="square"/>
                    <a:lstStyle/>
                    <a:p/>
                  </a:txBody>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r h="393065">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特点</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gridSpan="2">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NEU-BZ-S92" charset="0"/>
                        </a:rPr>
                        <a:t>时间长、范围广、南北联合作战</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hMerge="1">
                  <a:txBody>
                    <a:bodyPr vert="horz" wrap="square"/>
                    <a:lstStyle/>
                    <a:p/>
                  </a:txBody>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r h="412115">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结果</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gridSpan="2">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西班牙在南美的殖民地得到解放,葡萄牙的殖民地巴西也宣布独立</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hMerge="1">
                  <a:txBody>
                    <a:bodyPr vert="horz" wrap="square"/>
                    <a:lstStyle/>
                    <a:p/>
                  </a:txBody>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r h="785495">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影响</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gridSpan="2">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①出现了一系列新兴独立国家,基本形成了今天拉丁美洲国家的格局。②鼓舞了殖民地人民</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hMerge="1">
                  <a:txBody>
                    <a:bodyPr vert="horz" wrap="square"/>
                    <a:lstStyle/>
                    <a:p/>
                  </a:txBody>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46291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1.2</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a:t>
            </a:r>
            <a:r>
              <a:rPr lang="zh-CN" altLang="en-US" sz="2700" b="1">
                <a:solidFill>
                  <a:schemeClr val="bg1"/>
                </a:solidFill>
                <a:latin typeface="方正仿宋简体" panose="02010601030101010101" charset="-122"/>
                <a:ea typeface="方正仿宋简体" panose="02010601030101010101" charset="-122"/>
                <a:sym typeface="+mn-ea"/>
              </a:rPr>
              <a:t>印度民族大起义</a:t>
            </a:r>
            <a:endParaRPr lang="zh-CN" sz="2700" b="1">
              <a:solidFill>
                <a:schemeClr val="bg1"/>
              </a:solidFill>
              <a:latin typeface="方正仿宋简体" panose="02010601030101010101" charset="-122"/>
              <a:ea typeface="方正仿宋简体" panose="02010601030101010101" charset="-122"/>
              <a:sym typeface="等线" panose="02010600030101010101" charset="-122"/>
            </a:endParaRPr>
          </a:p>
        </p:txBody>
      </p:sp>
      <p:graphicFrame>
        <p:nvGraphicFramePr>
          <p:cNvPr id="5" name="表格 4" title=""/>
          <p:cNvGraphicFramePr>
            <a:graphicFrameLocks noGrp="1"/>
          </p:cNvGraphicFramePr>
          <p:nvPr>
            <p:custDataLst>
              <p:tags r:id="rId12"/>
            </p:custDataLst>
          </p:nvPr>
        </p:nvGraphicFramePr>
        <p:xfrm>
          <a:off x="560070" y="2117090"/>
          <a:ext cx="10848975" cy="4308475"/>
        </p:xfrm>
        <a:graphic>
          <a:graphicData uri="http://schemas.openxmlformats.org/drawingml/2006/table">
            <a:tbl>
              <a:tblPr firstRow="1" bandRow="1">
                <a:tableStyleId>{5940675A-B579-460E-94D1-54222C63F5DA}</a:tableStyleId>
              </a:tblPr>
              <a:tblGrid>
                <a:gridCol w="1076960"/>
                <a:gridCol w="2346960"/>
                <a:gridCol w="1866900"/>
                <a:gridCol w="5558155"/>
              </a:tblGrid>
              <a:tr h="669925">
                <a:tc>
                  <a:txBody>
                    <a:bodyPr vert="horz" wrap="square"/>
                    <a:lstStyle/>
                    <a:p>
                      <a:pPr indent="0" algn="l" eaLnBrk="1" fontAlgn="auto" latinLnBrk="0" hangingPunct="1">
                        <a:lnSpc>
                          <a:spcPct val="100000"/>
                        </a:lnSpc>
                        <a:buNone/>
                      </a:pPr>
                      <a:r>
                        <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背景</a:t>
                      </a:r>
                      <a:endPar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gridSpan="3">
                  <a:txBody>
                    <a:bodyPr vert="horz" wrap="square"/>
                    <a:lstStyle/>
                    <a:p>
                      <a:pPr indent="0" algn="l" eaLnBrk="1" fontAlgn="auto" latinLnBrk="0" hangingPunct="1">
                        <a:lnSpc>
                          <a:spcPct val="100000"/>
                        </a:lnSpc>
                        <a:buNone/>
                      </a:pPr>
                      <a:endParaRPr kumimoji="0" lang="en-US"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hMerge="1">
                  <a:txBody>
                    <a:bodyPr vert="horz" wrap="square"/>
                    <a:lstStyle/>
                    <a:p/>
                  </a:txBody>
                  <a:tcPr marL="68580" marR="68580" marT="0" marB="0" anchor="ctr">
                    <a:lnL w="9525">
                      <a:solidFill>
                        <a:srgbClr val="8DCFA3"/>
                      </a:solidFill>
                      <a:prstDash val="sysDash"/>
                    </a:lnL>
                    <a:lnR w="9525">
                      <a:solidFill>
                        <a:srgbClr val="8DCFA3"/>
                      </a:solidFill>
                      <a:prstDash val="sysDash"/>
                    </a:lnR>
                    <a:lnT w="12700">
                      <a:solidFill>
                        <a:schemeClr val="tx1"/>
                      </a:solidFill>
                      <a:prstDash val="solid"/>
                    </a:lnT>
                    <a:lnB w="12700">
                      <a:solidFill>
                        <a:schemeClr val="tx1"/>
                      </a:solidFill>
                      <a:prstDash val="solid"/>
                    </a:lnB>
                    <a:lnTlToBr>
                      <a:noFill/>
                    </a:lnTlToBr>
                    <a:lnBlToTr>
                      <a:noFill/>
                    </a:lnBlToTr>
                    <a:solidFill>
                      <a:srgbClr val="FFFFFF">
                        <a:alpha val="41000"/>
                      </a:srgbClr>
                    </a:solidFill>
                  </a:tcPr>
                </a:tc>
                <a:tc hMerge="1">
                  <a:txBody>
                    <a:bodyPr vert="horz" wrap="square"/>
                    <a:lstStyle/>
                    <a:p/>
                  </a:txBody>
                  <a:tcPr marL="68580" marR="68580" marT="0" marB="0" anchor="ctr">
                    <a:lnL w="9525">
                      <a:solidFill>
                        <a:srgbClr val="8DCFA3"/>
                      </a:solidFill>
                      <a:prstDash val="sysDash"/>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rgbClr val="FFFFFF">
                        <a:alpha val="41000"/>
                      </a:srgbClr>
                    </a:solidFill>
                  </a:tcPr>
                </a:tc>
              </a:tr>
              <a:tr h="502285">
                <a:tc>
                  <a:txBody>
                    <a:bodyPr vert="horz" wrap="square"/>
                    <a:lstStyle/>
                    <a:p>
                      <a:pPr indent="0" algn="l" eaLnBrk="1" fontAlgn="auto" latinLnBrk="0" hangingPunct="1">
                        <a:lnSpc>
                          <a:spcPct val="100000"/>
                        </a:lnSpc>
                        <a:buNone/>
                      </a:pPr>
                      <a:r>
                        <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时间</a:t>
                      </a:r>
                      <a:endPar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indent="0" algn="l" eaLnBrk="1" fontAlgn="auto" latinLnBrk="0" hangingPunct="1">
                        <a:lnSpc>
                          <a:spcPct val="100000"/>
                        </a:lnSpc>
                        <a:buNone/>
                      </a:pP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algn="l" eaLnBrk="1" fontAlgn="auto" latinLnBrk="0" hangingPunct="1">
                        <a:lnSpc>
                          <a:spcPct val="100000"/>
                        </a:lnSpc>
                        <a:buClrTx/>
                        <a:buSzTx/>
                        <a:buFontTx/>
                        <a:buNone/>
                      </a:pPr>
                      <a:r>
                        <a:rPr lang="zh-CN" altLang="en-US" sz="2135" b="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mn-ea"/>
                        </a:rPr>
                        <a:t>导火线</a:t>
                      </a: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algn="l" eaLnBrk="1" fontAlgn="auto" latinLnBrk="0" hangingPunct="1">
                        <a:lnSpc>
                          <a:spcPct val="100000"/>
                        </a:lnSpc>
                        <a:buClrTx/>
                        <a:buSzTx/>
                        <a:buFontTx/>
                        <a:buNone/>
                      </a:pPr>
                      <a:endParaRPr kumimoji="0" 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r>
              <a:tr h="1005205">
                <a:tc>
                  <a:txBody>
                    <a:bodyPr vert="horz" wrap="square"/>
                    <a:lstStyle/>
                    <a:p>
                      <a:pPr indent="0" algn="l" eaLnBrk="1" fontAlgn="auto" latinLnBrk="0" hangingPunct="1">
                        <a:lnSpc>
                          <a:spcPct val="100000"/>
                        </a:lnSpc>
                        <a:buNone/>
                      </a:pPr>
                      <a:r>
                        <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领导人物</a:t>
                      </a:r>
                      <a:endPar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algn="l" eaLnBrk="1" fontAlgn="auto" latinLnBrk="0" hangingPunct="1">
                        <a:lnSpc>
                          <a:spcPct val="100000"/>
                        </a:lnSpc>
                        <a:buClrTx/>
                        <a:buSzTx/>
                        <a:buFontTx/>
                        <a:buNone/>
                      </a:pP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宋体" panose="02010600030101010101" pitchFamily="2" charset="-122"/>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algn="l" eaLnBrk="1" fontAlgn="auto" latinLnBrk="0" hangingPunct="1">
                        <a:lnSpc>
                          <a:spcPct val="100000"/>
                        </a:lnSpc>
                        <a:buClrTx/>
                        <a:buSzTx/>
                        <a:buFontTx/>
                        <a:buNone/>
                      </a:pPr>
                      <a:r>
                        <a:rPr lang="zh-CN" altLang="en-US" sz="2135" b="0">
                          <a:solidFill>
                            <a:schemeClr val="tx1"/>
                          </a:solidFill>
                          <a:effectLst/>
                          <a:latin typeface="楷体" panose="02010609060101010101" pitchFamily="49" charset="-122"/>
                          <a:ea typeface="楷体" panose="02010609060101010101" pitchFamily="49" charset="-122"/>
                          <a:sym typeface="+mn-ea"/>
                        </a:rPr>
                        <a:t>运动主力</a:t>
                      </a: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a:txBody>
                    <a:bodyPr vert="horz" wrap="square"/>
                    <a:lstStyle/>
                    <a:p>
                      <a:pPr algn="l" eaLnBrk="1" fontAlgn="auto" latinLnBrk="0" hangingPunct="1">
                        <a:lnSpc>
                          <a:spcPct val="100000"/>
                        </a:lnSpc>
                        <a:buClrTx/>
                        <a:buSzTx/>
                        <a:buFontTx/>
                        <a:buNone/>
                      </a:pPr>
                      <a:endParaRPr kumimoji="0" 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r>
              <a:tr h="1628775">
                <a:tc>
                  <a:txBody>
                    <a:bodyPr vert="horz" wrap="square"/>
                    <a:lstStyle/>
                    <a:p>
                      <a:pPr indent="0" algn="l" eaLnBrk="1" fontAlgn="auto" latinLnBrk="0" hangingPunct="1">
                        <a:lnSpc>
                          <a:spcPct val="100000"/>
                        </a:lnSpc>
                        <a:buNone/>
                      </a:pPr>
                      <a:r>
                        <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概况</a:t>
                      </a:r>
                      <a:endPar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gridSpan="3">
                  <a:txBody>
                    <a:bodyPr vert="horz" wrap="square"/>
                    <a:lstStyle/>
                    <a:p>
                      <a:pPr indent="0" algn="l" eaLnBrk="1" fontAlgn="auto" latinLnBrk="0" hangingPunct="1">
                        <a:lnSpc>
                          <a:spcPct val="100000"/>
                        </a:lnSpc>
                        <a:buNone/>
                      </a:pP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hMerge="1">
                  <a:txBody>
                    <a:bodyPr vert="horz" wrap="square"/>
                    <a:lstStyle/>
                    <a:p/>
                  </a:txBody>
                  <a:tcPr marL="68580" marR="68580" marT="0" marB="0" anchor="ctr">
                    <a:lnL w="9525">
                      <a:solidFill>
                        <a:srgbClr val="8DCFA3"/>
                      </a:solidFill>
                      <a:prstDash val="sysDash"/>
                    </a:lnL>
                    <a:lnR w="9525">
                      <a:solidFill>
                        <a:srgbClr val="8DCFA3"/>
                      </a:solidFill>
                      <a:prstDash val="sysDash"/>
                    </a:lnR>
                    <a:lnT w="12700">
                      <a:solidFill>
                        <a:schemeClr val="tx1"/>
                      </a:solidFill>
                      <a:prstDash val="solid"/>
                    </a:lnT>
                    <a:lnB w="12700">
                      <a:solidFill>
                        <a:schemeClr val="tx1"/>
                      </a:solidFill>
                      <a:prstDash val="solid"/>
                    </a:lnB>
                    <a:lnTlToBr>
                      <a:noFill/>
                    </a:lnTlToBr>
                    <a:lnBlToTr>
                      <a:noFill/>
                    </a:lnBlToTr>
                    <a:solidFill>
                      <a:srgbClr val="FFFFFF">
                        <a:alpha val="41000"/>
                      </a:srgbClr>
                    </a:solidFill>
                  </a:tcPr>
                </a:tc>
                <a:tc hMerge="1">
                  <a:txBody>
                    <a:bodyPr vert="horz" wrap="square"/>
                    <a:lstStyle/>
                    <a:p/>
                  </a:txBody>
                  <a:tcPr marL="68580" marR="68580" marT="0" marB="0" anchor="ctr">
                    <a:lnL w="9525">
                      <a:solidFill>
                        <a:srgbClr val="8DCFA3"/>
                      </a:solidFill>
                      <a:prstDash val="sysDash"/>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rgbClr val="FFFFFF">
                        <a:alpha val="41000"/>
                      </a:srgbClr>
                    </a:solidFill>
                  </a:tcPr>
                </a:tc>
              </a:tr>
              <a:tr h="502285">
                <a:tc>
                  <a:txBody>
                    <a:bodyPr vert="horz" wrap="square"/>
                    <a:lstStyle/>
                    <a:p>
                      <a:pPr algn="l" eaLnBrk="1" fontAlgn="auto" latinLnBrk="0" hangingPunct="1">
                        <a:lnSpc>
                          <a:spcPct val="100000"/>
                        </a:lnSpc>
                        <a:buClrTx/>
                        <a:buSzTx/>
                        <a:buFontTx/>
                        <a:buNone/>
                      </a:pPr>
                      <a:r>
                        <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rPr>
                        <a:t>影响</a:t>
                      </a:r>
                      <a:endParaRPr lang="zh-CN" altLang="en-US" sz="2135" b="0">
                        <a:solidFill>
                          <a:schemeClr val="tx1"/>
                        </a:solidFill>
                        <a:effectLst/>
                        <a:latin typeface="楷体" panose="02010609060101010101" pitchFamily="49" charset="-122"/>
                        <a:ea typeface="楷体" panose="02010609060101010101" pitchFamily="49" charset="-122"/>
                        <a:cs typeface="宋体" panose="02010600030101010101" pitchFamily="2" charset="-122"/>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gridSpan="3">
                  <a:txBody>
                    <a:bodyPr vert="horz" wrap="square"/>
                    <a:lstStyle/>
                    <a:p>
                      <a:pPr algn="l" eaLnBrk="1" fontAlgn="auto" latinLnBrk="0" hangingPunct="1">
                        <a:lnSpc>
                          <a:spcPct val="100000"/>
                        </a:lnSpc>
                        <a:buClrTx/>
                        <a:buSzTx/>
                        <a:buFontTx/>
                        <a:buNone/>
                      </a:pPr>
                      <a:endParaRPr kumimoji="0" lang="zh-CN" altLang="en-US" sz="2135" b="0" i="0" u="none" strike="noStrike" cap="none" spc="0" normalizeH="0" baseline="0">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a:txBody>
                  <a:tcPr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bg1">
                        <a:alpha val="41000"/>
                      </a:schemeClr>
                    </a:solidFill>
                  </a:tcPr>
                </a:tc>
                <a:tc hMerge="1">
                  <a:txBody>
                    <a:bodyPr vert="horz" wrap="square"/>
                    <a:lstStyle/>
                    <a:p/>
                  </a:txBody>
                  <a:tcPr marL="68580" marR="68580" marT="0" marB="0" anchor="ctr">
                    <a:lnL w="9525">
                      <a:solidFill>
                        <a:srgbClr val="8DCFA3"/>
                      </a:solidFill>
                      <a:prstDash val="sysDash"/>
                    </a:lnL>
                    <a:lnR w="9525">
                      <a:solidFill>
                        <a:srgbClr val="8DCFA3"/>
                      </a:solidFill>
                      <a:prstDash val="sysDash"/>
                    </a:lnR>
                    <a:lnT w="12700">
                      <a:solidFill>
                        <a:schemeClr val="tx1"/>
                      </a:solidFill>
                      <a:prstDash val="solid"/>
                    </a:lnT>
                    <a:lnB w="12700">
                      <a:solidFill>
                        <a:schemeClr val="tx1"/>
                      </a:solidFill>
                      <a:prstDash val="solid"/>
                    </a:lnB>
                    <a:lnTlToBr>
                      <a:noFill/>
                    </a:lnTlToBr>
                    <a:lnBlToTr>
                      <a:noFill/>
                    </a:lnBlToTr>
                    <a:solidFill>
                      <a:srgbClr val="FFFFFF"/>
                    </a:solidFill>
                  </a:tcPr>
                </a:tc>
                <a:tc hMerge="1">
                  <a:txBody>
                    <a:bodyPr vert="horz" wrap="square"/>
                    <a:lstStyle/>
                    <a:p/>
                  </a:txBody>
                  <a:tcPr marL="68580" marR="68580" marT="0" marB="0" anchor="ctr">
                    <a:lnL w="9525">
                      <a:solidFill>
                        <a:srgbClr val="8DCFA3"/>
                      </a:solidFill>
                      <a:prstDash val="sysDash"/>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rgbClr val="FFFFFF"/>
                    </a:solidFill>
                  </a:tcPr>
                </a:tc>
              </a:tr>
            </a:tbl>
          </a:graphicData>
        </a:graphic>
      </p:graphicFrame>
      <p:sp>
        <p:nvSpPr>
          <p:cNvPr id="4" name="文本框 3" title=""/>
          <p:cNvSpPr txBox="1"/>
          <p:nvPr>
            <p:custDataLst>
              <p:tags r:id="rId13"/>
            </p:custDataLst>
          </p:nvPr>
        </p:nvSpPr>
        <p:spPr>
          <a:xfrm>
            <a:off x="1788372" y="2119207"/>
            <a:ext cx="6590453" cy="749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eaLnBrk="1" fontAlgn="auto" latinLnBrk="0" hangingPunct="1">
              <a:lnSpc>
                <a:spcPct val="100000"/>
              </a:lnSpc>
              <a:buNone/>
            </a:pPr>
            <a:r>
              <a:rPr lang="en-US" sz="2135">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英国完成</a:t>
            </a:r>
            <a:r>
              <a:rPr lang="en-US" sz="2135">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rPr>
              <a:t>工业革命</a:t>
            </a:r>
            <a:r>
              <a:rPr lang="en-US" sz="2135">
                <a:solidFill>
                  <a:schemeClr val="tx1"/>
                </a:solidFill>
                <a:effectLst/>
                <a:latin typeface="楷体" panose="02010609060101010101" pitchFamily="49" charset="-122"/>
                <a:ea typeface="楷体" panose="02010609060101010101" pitchFamily="49" charset="-122"/>
                <a:cs typeface="宋体" panose="02010600030101010101" pitchFamily="2" charset="-122"/>
                <a:sym typeface="+mn-ea"/>
              </a:rPr>
              <a:t>后，进一步加强了对印度的经济掠夺和政治压迫</a:t>
            </a:r>
            <a:endParaRPr kumimoji="0" lang="en-US"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6" name="文本框 5" title=""/>
          <p:cNvSpPr txBox="1"/>
          <p:nvPr>
            <p:custDataLst>
              <p:tags r:id="rId14"/>
            </p:custDataLst>
          </p:nvPr>
        </p:nvSpPr>
        <p:spPr>
          <a:xfrm>
            <a:off x="1897592" y="2870623"/>
            <a:ext cx="1541780" cy="4203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135">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19世纪中期</a:t>
            </a: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9" name="文本框 8" title=""/>
          <p:cNvSpPr txBox="1"/>
          <p:nvPr>
            <p:custDataLst>
              <p:tags r:id="rId15"/>
            </p:custDataLst>
          </p:nvPr>
        </p:nvSpPr>
        <p:spPr>
          <a:xfrm>
            <a:off x="6021917" y="2847763"/>
            <a:ext cx="2357120" cy="4203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fontAlgn="auto" latinLnBrk="0" hangingPunct="1">
              <a:lnSpc>
                <a:spcPct val="100000"/>
              </a:lnSpc>
              <a:buClrTx/>
              <a:buSzTx/>
              <a:buFontTx/>
              <a:buNone/>
            </a:pPr>
            <a:r>
              <a:rPr lang="en-US" sz="2135">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rPr>
              <a:t>“涂油子弹事件” </a:t>
            </a: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12" name="文本框 11" title=""/>
          <p:cNvSpPr txBox="1"/>
          <p:nvPr>
            <p:custDataLst>
              <p:tags r:id="rId16"/>
            </p:custDataLst>
          </p:nvPr>
        </p:nvSpPr>
        <p:spPr>
          <a:xfrm>
            <a:off x="2168948" y="3624157"/>
            <a:ext cx="1270000" cy="4203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135">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宋体" panose="02010600030101010101" pitchFamily="2" charset="-122"/>
              </a:rPr>
              <a:t>章西女王</a:t>
            </a:r>
            <a:endParaRPr kumimoji="0" lang="zh-CN" altLang="en-US" sz="2135" b="0" i="0" u="none" strike="noStrike" cap="none" spc="0" normalizeH="0" baseline="0">
              <a:ln>
                <a:noFill/>
              </a:ln>
              <a:solidFill>
                <a:schemeClr val="tx1"/>
              </a:solidFill>
              <a:effectLst/>
              <a:uFillTx/>
              <a:latin typeface="楷体" panose="02010609060101010101" pitchFamily="49" charset="-122"/>
              <a:ea typeface="楷体" panose="02010609060101010101" pitchFamily="49" charset="-122"/>
              <a:cs typeface="楷体" panose="02010609060101010101" pitchFamily="49" charset="-122"/>
              <a:sym typeface="宋体" panose="02010600030101010101" pitchFamily="2" charset="-122"/>
            </a:endParaRPr>
          </a:p>
        </p:txBody>
      </p:sp>
      <p:sp>
        <p:nvSpPr>
          <p:cNvPr id="13" name="文本框 12" title=""/>
          <p:cNvSpPr txBox="1"/>
          <p:nvPr>
            <p:custDataLst>
              <p:tags r:id="rId17"/>
            </p:custDataLst>
          </p:nvPr>
        </p:nvSpPr>
        <p:spPr>
          <a:xfrm>
            <a:off x="6021917" y="3422015"/>
            <a:ext cx="3445933" cy="749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latinLnBrk="0" hangingPunct="1">
              <a:lnSpc>
                <a:spcPct val="100000"/>
              </a:lnSpc>
              <a:buClrTx/>
              <a:buSzTx/>
              <a:buFontTx/>
              <a:buNone/>
            </a:pPr>
            <a:r>
              <a:rPr lang="en-US" sz="2135">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rPr>
              <a:t>土兵、农民、手工业者、封建王公</a:t>
            </a: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宋体" panose="02010600030101010101" pitchFamily="2" charset="-122"/>
              <a:sym typeface="+mn-ea"/>
            </a:endParaRPr>
          </a:p>
        </p:txBody>
      </p:sp>
      <p:sp>
        <p:nvSpPr>
          <p:cNvPr id="7" name="文本框 6" title=""/>
          <p:cNvSpPr txBox="1"/>
          <p:nvPr>
            <p:custDataLst>
              <p:tags r:id="rId18"/>
            </p:custDataLst>
          </p:nvPr>
        </p:nvSpPr>
        <p:spPr>
          <a:xfrm>
            <a:off x="1648037" y="4377267"/>
            <a:ext cx="6687820" cy="1407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eaLnBrk="1" fontAlgn="auto" latinLnBrk="0" hangingPunct="1">
              <a:lnSpc>
                <a:spcPct val="100000"/>
              </a:lnSpc>
              <a:buNone/>
            </a:pPr>
            <a:r>
              <a:rPr lang="en-US" sz="2135">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(1)1857年，起义军席卷印度北部和中部并夺取德里</a:t>
            </a:r>
            <a:endParaRPr lang="en-US" sz="2135" b="0">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r>
              <a:rPr lang="en-US" sz="2135">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(2)英军攻陷德里后进攻章西，章西女王领导军民与英军激战，直到壮烈牺牲</a:t>
            </a:r>
            <a:r>
              <a:rPr lang="zh-CN" altLang="en-US" sz="2135">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a:t>
            </a:r>
            <a:endParaRPr lang="en-US" sz="2135" b="0">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a:p>
            <a:pPr indent="0" algn="l" eaLnBrk="1" fontAlgn="auto" latinLnBrk="0" hangingPunct="1">
              <a:lnSpc>
                <a:spcPct val="100000"/>
              </a:lnSpc>
              <a:buNone/>
            </a:pPr>
            <a:r>
              <a:rPr lang="en-US" sz="2135">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rPr>
              <a:t>(3)1859年，印度大起义</a:t>
            </a:r>
            <a:r>
              <a:rPr lang="en-US" sz="2135">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rPr>
              <a:t>失败</a:t>
            </a:r>
            <a:endParaRPr kumimoji="0" lang="en-US" altLang="en-US" sz="2135" b="0" i="0" u="none" strike="noStrike" cap="none" spc="0" normalizeH="0" baseline="0">
              <a:solidFill>
                <a:srgbClr val="FF0000"/>
              </a:solidFill>
              <a:effectLst/>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8" name="文本框 7" title=""/>
          <p:cNvSpPr txBox="1"/>
          <p:nvPr>
            <p:custDataLst>
              <p:tags r:id="rId19"/>
            </p:custDataLst>
          </p:nvPr>
        </p:nvSpPr>
        <p:spPr>
          <a:xfrm>
            <a:off x="1775037" y="5971752"/>
            <a:ext cx="6433820" cy="4203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fontAlgn="auto" latinLnBrk="0" hangingPunct="1">
              <a:lnSpc>
                <a:spcPct val="100000"/>
              </a:lnSpc>
              <a:buClrTx/>
              <a:buSzTx/>
              <a:buFontTx/>
              <a:buNone/>
            </a:pPr>
            <a:r>
              <a:rPr lang="zh-CN" altLang="en-US" sz="2135">
                <a:solidFill>
                  <a:schemeClr val="tx1"/>
                </a:solidFill>
                <a:effectLst/>
                <a:latin typeface="楷体" panose="02010609060101010101" pitchFamily="49" charset="-122"/>
                <a:ea typeface="楷体" panose="02010609060101010101" pitchFamily="49" charset="-122"/>
                <a:sym typeface="+mn-ea"/>
              </a:rPr>
              <a:t>沉重</a:t>
            </a:r>
            <a:r>
              <a:rPr lang="zh-CN" altLang="en-US" sz="2135">
                <a:solidFill>
                  <a:srgbClr val="FF0000"/>
                </a:solidFill>
                <a:effectLst/>
                <a:latin typeface="楷体" panose="02010609060101010101" pitchFamily="49" charset="-122"/>
                <a:ea typeface="楷体" panose="02010609060101010101" pitchFamily="49" charset="-122"/>
                <a:sym typeface="+mn-ea"/>
              </a:rPr>
              <a:t>打击了英国殖民者</a:t>
            </a:r>
            <a:r>
              <a:rPr lang="zh-CN" altLang="en-US" sz="2135">
                <a:solidFill>
                  <a:schemeClr val="tx1"/>
                </a:solidFill>
                <a:effectLst/>
                <a:latin typeface="楷体" panose="02010609060101010101" pitchFamily="49" charset="-122"/>
                <a:ea typeface="楷体" panose="02010609060101010101" pitchFamily="49" charset="-122"/>
                <a:sym typeface="+mn-ea"/>
              </a:rPr>
              <a:t>，反映了印度民族意识的觉醒</a:t>
            </a:r>
            <a:endParaRPr kumimoji="0" lang="zh-CN" altLang="en-US" sz="2135" b="0" i="0" u="none" strike="noStrike" cap="none" spc="0" normalizeH="0" baseline="0">
              <a:solidFill>
                <a:schemeClr val="tx1"/>
              </a:solidFill>
              <a:effectLst/>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P spid="12" grpId="0"/>
      <p:bldP spid="13" grpId="0"/>
      <p:bldP spid="7" grpId="0"/>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 name="横卷形 15" title=""/>
          <p:cNvSpPr/>
          <p:nvPr>
            <p:custDataLst>
              <p:tags r:id="rId11"/>
            </p:custDataLst>
          </p:nvPr>
        </p:nvSpPr>
        <p:spPr>
          <a:xfrm>
            <a:off x="461010" y="1264920"/>
            <a:ext cx="2125345" cy="740410"/>
          </a:xfrm>
          <a:prstGeom prst="horizontalScroll">
            <a:avLst/>
          </a:prstGeom>
          <a:solidFill>
            <a:srgbClr val="4349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title=""/>
          <p:cNvSpPr txBox="1"/>
          <p:nvPr>
            <p:custDataLst>
              <p:tags r:id="rId12"/>
            </p:custDataLst>
          </p:nvPr>
        </p:nvSpPr>
        <p:spPr>
          <a:xfrm>
            <a:off x="713740" y="1343025"/>
            <a:ext cx="199072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rPr>
              <a:t>读图学史</a:t>
            </a:r>
            <a:endParaRPr lang="zh-CN" altLang="en-US" sz="3200" b="1">
              <a:solidFill>
                <a:schemeClr val="bg1"/>
              </a:solidFill>
            </a:endParaRPr>
          </a:p>
        </p:txBody>
      </p:sp>
      <p:cxnSp>
        <p:nvCxnSpPr>
          <p:cNvPr id="35" name="直接连接符 34" title=""/>
          <p:cNvCxnSpPr/>
          <p:nvPr>
            <p:custDataLst>
              <p:tags r:id="rId13"/>
            </p:custDataLst>
          </p:nvPr>
        </p:nvCxnSpPr>
        <p:spPr>
          <a:xfrm>
            <a:off x="6820535" y="1633855"/>
            <a:ext cx="7620" cy="4887595"/>
          </a:xfrm>
          <a:prstGeom prst="line">
            <a:avLst/>
          </a:prstGeom>
          <a:ln>
            <a:solidFill>
              <a:srgbClr val="BC8254"/>
            </a:solidFill>
          </a:ln>
        </p:spPr>
        <p:style>
          <a:lnRef idx="1">
            <a:schemeClr val="accent1"/>
          </a:lnRef>
          <a:fillRef idx="0">
            <a:schemeClr val="accent1"/>
          </a:fillRef>
          <a:effectRef idx="0">
            <a:schemeClr val="accent1"/>
          </a:effectRef>
          <a:fontRef idx="minor">
            <a:schemeClr val="tx1"/>
          </a:fontRef>
        </p:style>
      </p:cxnSp>
      <p:sp>
        <p:nvSpPr>
          <p:cNvPr id="100" name="文本框 99" title=""/>
          <p:cNvSpPr txBox="1"/>
          <p:nvPr>
            <p:custDataLst>
              <p:tags r:id="rId14"/>
            </p:custDataLst>
          </p:nvPr>
        </p:nvSpPr>
        <p:spPr>
          <a:xfrm>
            <a:off x="2341880" y="2378710"/>
            <a:ext cx="5270500" cy="156845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玻利瓦尔出生在委内瑞拉，他曾向祖国起誓“</a:t>
            </a:r>
            <a:r>
              <a:rPr lang="zh-CN" sz="2400">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在没有打碎西班牙强加在我们身上的枷锁以前，我的手将不停地打击敌人，我的心将不会平静</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a:t>
            </a:r>
            <a:endPar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cxnSp>
        <p:nvCxnSpPr>
          <p:cNvPr id="10" name="肘形连接符 9" title=""/>
          <p:cNvCxnSpPr/>
          <p:nvPr>
            <p:custDataLst>
              <p:tags r:id="rId15"/>
            </p:custDataLst>
          </p:nvPr>
        </p:nvCxnSpPr>
        <p:spPr>
          <a:xfrm>
            <a:off x="5685155" y="5085080"/>
            <a:ext cx="2132965" cy="314325"/>
          </a:xfrm>
          <a:prstGeom prst="bentConnector3">
            <a:avLst>
              <a:gd name="adj1" fmla="val 50015"/>
            </a:avLst>
          </a:prstGeom>
          <a:noFill/>
          <a:ln w="28575" cap="flat" cmpd="sng">
            <a:solidFill>
              <a:srgbClr val="C00000"/>
            </a:solidFill>
            <a:prstDash val="sysDash"/>
            <a:miter lim="800000"/>
            <a:tailEnd type="arrow"/>
          </a:ln>
        </p:spPr>
        <p:style>
          <a:lnRef idx="0">
            <a:scrgbClr r="0" g="0" b="0"/>
          </a:lnRef>
          <a:fillRef idx="0">
            <a:scrgbClr r="0" g="0" b="0"/>
          </a:fillRef>
          <a:effectRef idx="0">
            <a:scrgbClr r="0" g="0" b="0"/>
          </a:effectRef>
          <a:fontRef idx="none"/>
        </p:style>
      </p:cxnSp>
      <p:cxnSp>
        <p:nvCxnSpPr>
          <p:cNvPr id="11" name="肘形连接符 10" title=""/>
          <p:cNvCxnSpPr/>
          <p:nvPr>
            <p:custDataLst>
              <p:tags r:id="rId16"/>
            </p:custDataLst>
          </p:nvPr>
        </p:nvCxnSpPr>
        <p:spPr>
          <a:xfrm flipV="1">
            <a:off x="5111750" y="2014855"/>
            <a:ext cx="2706370" cy="1511935"/>
          </a:xfrm>
          <a:prstGeom prst="bentConnector3">
            <a:avLst>
              <a:gd name="adj1" fmla="val 92749"/>
            </a:avLst>
          </a:prstGeom>
          <a:noFill/>
          <a:ln w="28575" cap="flat" cmpd="sng">
            <a:solidFill>
              <a:srgbClr val="C00000"/>
            </a:solidFill>
            <a:prstDash val="sysDash"/>
            <a:miter lim="800000"/>
            <a:tailEnd type="arrow"/>
          </a:ln>
        </p:spPr>
        <p:style>
          <a:lnRef idx="0">
            <a:scrgbClr r="0" g="0" b="0"/>
          </a:lnRef>
          <a:fillRef idx="0">
            <a:scrgbClr r="0" g="0" b="0"/>
          </a:fillRef>
          <a:effectRef idx="0">
            <a:scrgbClr r="0" g="0" b="0"/>
          </a:effectRef>
          <a:fontRef idx="none"/>
        </p:style>
      </p:cxnSp>
      <p:pic>
        <p:nvPicPr>
          <p:cNvPr id="28674" name="Picture 5" title=""/>
          <p:cNvPicPr>
            <a:picLocks noGrp="1" noChangeAspect="1"/>
          </p:cNvPicPr>
          <p:nvPr>
            <p:custDataLst>
              <p:tags r:id="rId18"/>
            </p:custDataLst>
          </p:nvPr>
        </p:nvPicPr>
        <p:blipFill>
          <a:blip r:embed="rId17"/>
          <a:stretch>
            <a:fillRect/>
          </a:stretch>
        </p:blipFill>
        <p:spPr>
          <a:xfrm>
            <a:off x="593090" y="2014855"/>
            <a:ext cx="1748790" cy="2664460"/>
          </a:xfrm>
          <a:prstGeom prst="rect">
            <a:avLst/>
          </a:prstGeom>
          <a:ln w="12700">
            <a:miter lim="400000"/>
          </a:ln>
          <a:effectLst>
            <a:softEdge rad="127000"/>
          </a:effectLst>
        </p:spPr>
      </p:pic>
      <p:pic>
        <p:nvPicPr>
          <p:cNvPr id="50177" name="Picture 3" title=""/>
          <p:cNvPicPr>
            <a:picLocks noChangeAspect="1"/>
          </p:cNvPicPr>
          <p:nvPr>
            <p:custDataLst>
              <p:tags r:id="rId20"/>
            </p:custDataLst>
          </p:nvPr>
        </p:nvPicPr>
        <p:blipFill>
          <a:blip r:embed="rId19">
            <a:lum bright="-6000" contrast="6000"/>
          </a:blip>
          <a:srcRect l="5833" t="8888" r="66667" b="31111"/>
          <a:stretch>
            <a:fillRect/>
          </a:stretch>
        </p:blipFill>
        <p:spPr>
          <a:xfrm>
            <a:off x="3641725" y="3947160"/>
            <a:ext cx="1878330" cy="2574290"/>
          </a:xfrm>
          <a:prstGeom prst="rect">
            <a:avLst/>
          </a:prstGeom>
          <a:noFill/>
          <a:ln w="9525">
            <a:noFill/>
          </a:ln>
          <a:effectLst>
            <a:softEdge rad="63500"/>
          </a:effectLst>
        </p:spPr>
      </p:pic>
      <p:sp>
        <p:nvSpPr>
          <p:cNvPr id="20" name="文本框 19" title=""/>
          <p:cNvSpPr txBox="1"/>
          <p:nvPr>
            <p:custDataLst>
              <p:tags r:id="rId21"/>
            </p:custDataLst>
          </p:nvPr>
        </p:nvSpPr>
        <p:spPr>
          <a:xfrm>
            <a:off x="7818120" y="1885315"/>
            <a:ext cx="4177665"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①玻利瓦尔</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②拉美独立运动领导人之一</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③被誉为南美的</a:t>
            </a:r>
            <a:r>
              <a:rPr lang="en-US" altLang="zh-CN"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解放者</a:t>
            </a:r>
            <a:r>
              <a:rPr lang="en-US" altLang="zh-CN"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④</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以他的名字命名的国家</a:t>
            </a:r>
            <a:r>
              <a:rPr lang="en-US" altLang="zh-CN"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玻利维亚</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sp>
        <p:nvSpPr>
          <p:cNvPr id="21" name="文本框 20" title=""/>
          <p:cNvSpPr txBox="1"/>
          <p:nvPr>
            <p:custDataLst>
              <p:tags r:id="rId22"/>
            </p:custDataLst>
          </p:nvPr>
        </p:nvSpPr>
        <p:spPr>
          <a:xfrm>
            <a:off x="8128635" y="4077335"/>
            <a:ext cx="290385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精神品质</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endParaRPr>
          </a:p>
          <a:p>
            <a:pPr algn="ct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反抗侵略，热爱祖国，英勇奋战，为人类进步事业而不屈奋斗的精神</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sp>
        <p:nvSpPr>
          <p:cNvPr id="22" name="文本框 21" title=""/>
          <p:cNvSpPr txBox="1"/>
          <p:nvPr>
            <p:custDataLst>
              <p:tags r:id="rId23"/>
            </p:custDataLst>
          </p:nvPr>
        </p:nvSpPr>
        <p:spPr>
          <a:xfrm>
            <a:off x="8233410" y="5506720"/>
            <a:ext cx="2976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①章西女王</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5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②印度民族大起义领导人</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2" grpId="0"/>
      <p:bldP spid="2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伍</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单元真题链接</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2248" name="文本占位符 1071127" title=""/>
          <p:cNvSpPr/>
          <p:nvPr>
            <p:custDataLst>
              <p:tags r:id="rId11"/>
            </p:custDataLst>
          </p:nvPr>
        </p:nvSpPr>
        <p:spPr>
          <a:xfrm>
            <a:off x="475615" y="1486535"/>
            <a:ext cx="11301730" cy="2933065"/>
          </a:xfrm>
          <a:prstGeom prst="rect">
            <a:avLst/>
          </a:prstGeom>
          <a:noFill/>
          <a:ln w="9525">
            <a:solidFill>
              <a:srgbClr val="000000"/>
            </a:solidFill>
            <a:miter/>
          </a:ln>
        </p:spPr>
        <p:txBody>
          <a:bodyPr anchor="t" anchorCtr="0"/>
          <a:lstStyle>
            <a:defPPr>
              <a:defRPr lang="zh-CN"/>
            </a:defPPr>
            <a:lvl1pPr marL="0" lvl="0" indent="609600" algn="just" defTabSz="914400" rtl="0" eaLnBrk="1" fontAlgn="base" latinLnBrk="0" hangingPunct="0">
              <a:lnSpc>
                <a:spcPct val="140000"/>
              </a:lnSpc>
              <a:spcBef>
                <a:spcPct val="0"/>
              </a:spcBef>
              <a:spcAft>
                <a:spcPct val="0"/>
              </a:spcAft>
              <a:buClr>
                <a:schemeClr val="accent1"/>
              </a:buClr>
              <a:buSzTx/>
              <a:buFont typeface="Wingdings" panose="05000000000000000000" pitchFamily="2" charset="2"/>
              <a:buNone/>
              <a:tabLst>
                <a:tab pos="5559425"/>
                <a:tab pos="5561330"/>
                <a:tab pos="10229850"/>
              </a:tabLst>
              <a:defRPr sz="2400" b="1" i="0" u="none" kern="1200" baseline="0">
                <a:solidFill>
                  <a:srgbClr val="000000"/>
                </a:solidFill>
                <a:latin typeface="+mn-lt"/>
                <a:ea typeface="+mn-ea"/>
                <a:cs typeface="+mn-cs"/>
              </a:defRPr>
            </a:lvl1pPr>
            <a:lvl2pPr marL="1184275" lvl="1" indent="-285750" algn="just" defTabSz="914400" rtl="0" eaLnBrk="1" fontAlgn="base" latinLnBrk="0" hangingPunct="0">
              <a:lnSpc>
                <a:spcPct val="145000"/>
              </a:lnSpc>
              <a:spcBef>
                <a:spcPct val="0"/>
              </a:spcBef>
              <a:spcAft>
                <a:spcPct val="0"/>
              </a:spcAft>
              <a:buClr>
                <a:schemeClr val="tx2"/>
              </a:buClr>
              <a:buSzTx/>
              <a:buFont typeface="Wingdings" panose="05000000000000000000" pitchFamily="2" charset="2"/>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2pPr>
            <a:lvl3pPr marL="1592580" lvl="2" indent="-228600" algn="just" defTabSz="914400" rtl="0" eaLnBrk="1" fontAlgn="base" latinLnBrk="0" hangingPunct="0">
              <a:lnSpc>
                <a:spcPct val="145000"/>
              </a:lnSpc>
              <a:spcBef>
                <a:spcPct val="0"/>
              </a:spcBef>
              <a:spcAft>
                <a:spcPct val="0"/>
              </a:spcAft>
              <a:buClr>
                <a:schemeClr val="tx1"/>
              </a:buClr>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3pPr>
            <a:lvl4pPr marL="2000250" lvl="3"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4pPr>
            <a:lvl5pPr marL="2408555" lvl="4"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5pPr>
            <a:lvl6pPr marL="2514600" lvl="5"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6pPr>
            <a:lvl7pPr marL="2971800" lvl="6"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7pPr>
            <a:lvl8pPr marL="3429000" lvl="7"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8pPr>
            <a:lvl9pPr marL="3886200" lvl="8"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9pPr>
          </a:lstStyle>
          <a:p>
            <a:pPr>
              <a:lnSpc>
                <a:spcPct val="150000"/>
              </a:lnSpc>
              <a:buClr>
                <a:schemeClr val="accent1"/>
              </a:buClr>
            </a:pPr>
            <a:r>
              <a:rPr lang="en-US">
                <a:latin typeface="楷体" panose="02010609060101010101" pitchFamily="49" charset="-122"/>
                <a:ea typeface="楷体" panose="02010609060101010101" pitchFamily="49" charset="-122"/>
                <a:cs typeface="楷体" panose="02010609060101010101" pitchFamily="49" charset="-122"/>
              </a:rPr>
              <a:t>1</a:t>
            </a:r>
            <a:r>
              <a:rPr lang="zh-CN" altLang="en-US">
                <a:latin typeface="楷体" panose="02010609060101010101" pitchFamily="49" charset="-122"/>
                <a:ea typeface="楷体" panose="02010609060101010101" pitchFamily="49" charset="-122"/>
                <a:cs typeface="楷体" panose="02010609060101010101" pitchFamily="49" charset="-122"/>
              </a:rPr>
              <a:t>、</a:t>
            </a:r>
            <a:r>
              <a:rPr>
                <a:solidFill>
                  <a:srgbClr val="FF0000"/>
                </a:solidFill>
                <a:latin typeface="楷体" panose="02010609060101010101" pitchFamily="49" charset="-122"/>
                <a:ea typeface="楷体" panose="02010609060101010101" pitchFamily="49" charset="-122"/>
                <a:cs typeface="楷体" panose="02010609060101010101" pitchFamily="49" charset="-122"/>
              </a:rPr>
              <a:t>(20</a:t>
            </a:r>
            <a:r>
              <a:rPr lang="en-US">
                <a:solidFill>
                  <a:srgbClr val="FF0000"/>
                </a:solidFill>
                <a:latin typeface="楷体" panose="02010609060101010101" pitchFamily="49" charset="-122"/>
                <a:ea typeface="楷体" panose="02010609060101010101" pitchFamily="49" charset="-122"/>
                <a:cs typeface="楷体" panose="02010609060101010101" pitchFamily="49" charset="-122"/>
              </a:rPr>
              <a:t>22</a:t>
            </a:r>
            <a:r>
              <a:rPr>
                <a:solidFill>
                  <a:srgbClr val="FF0000"/>
                </a:solidFill>
                <a:latin typeface="楷体" panose="02010609060101010101" pitchFamily="49" charset="-122"/>
                <a:ea typeface="楷体" panose="02010609060101010101" pitchFamily="49" charset="-122"/>
                <a:cs typeface="楷体" panose="02010609060101010101" pitchFamily="49" charset="-122"/>
              </a:rPr>
              <a:t>·江西）</a:t>
            </a:r>
            <a:r>
              <a:rPr>
                <a:latin typeface="楷体" panose="02010609060101010101" pitchFamily="49" charset="-122"/>
                <a:ea typeface="楷体" panose="02010609060101010101" pitchFamily="49" charset="-122"/>
                <a:cs typeface="楷体" panose="02010609060101010101" pitchFamily="49" charset="-122"/>
              </a:rPr>
              <a:t>“这些曾经在乡村拥有一望无际的大片土地的所有者，一旦沦为居住泥棚、仅有几只瓦锅的佃户，其对英国殖民者的恐惧、不满和仇恨再也无法控，因而一些爱国封建王公成了大起义的领导者”材料描述的是（   ）</a:t>
            </a:r>
            <a:endParaRPr>
              <a:latin typeface="楷体" panose="02010609060101010101" pitchFamily="49" charset="-122"/>
              <a:ea typeface="楷体" panose="02010609060101010101" pitchFamily="49" charset="-122"/>
              <a:cs typeface="楷体" panose="02010609060101010101" pitchFamily="49" charset="-122"/>
            </a:endParaRPr>
          </a:p>
          <a:p>
            <a:pPr>
              <a:lnSpc>
                <a:spcPct val="150000"/>
              </a:lnSpc>
              <a:buClr>
                <a:schemeClr val="accent1"/>
              </a:buClr>
            </a:pPr>
            <a:r>
              <a:rPr>
                <a:latin typeface="楷体" panose="02010609060101010101" pitchFamily="49" charset="-122"/>
                <a:ea typeface="楷体" panose="02010609060101010101" pitchFamily="49" charset="-122"/>
                <a:cs typeface="楷体" panose="02010609060101010101" pitchFamily="49" charset="-122"/>
              </a:rPr>
              <a:t>A．美国独立战争   </a:t>
            </a:r>
            <a:r>
              <a:rPr lang="en-US">
                <a:latin typeface="楷体" panose="02010609060101010101" pitchFamily="49" charset="-122"/>
                <a:ea typeface="楷体" panose="02010609060101010101" pitchFamily="49" charset="-122"/>
                <a:cs typeface="楷体" panose="02010609060101010101" pitchFamily="49" charset="-122"/>
              </a:rPr>
              <a:t>         </a:t>
            </a:r>
            <a:r>
              <a:rPr>
                <a:latin typeface="楷体" panose="02010609060101010101" pitchFamily="49" charset="-122"/>
                <a:ea typeface="楷体" panose="02010609060101010101" pitchFamily="49" charset="-122"/>
                <a:cs typeface="楷体" panose="02010609060101010101" pitchFamily="49" charset="-122"/>
              </a:rPr>
              <a:t>B．拉美独立运动   </a:t>
            </a:r>
            <a:endParaRPr>
              <a:latin typeface="楷体" panose="02010609060101010101" pitchFamily="49" charset="-122"/>
              <a:ea typeface="楷体" panose="02010609060101010101" pitchFamily="49" charset="-122"/>
              <a:cs typeface="楷体" panose="02010609060101010101" pitchFamily="49" charset="-122"/>
            </a:endParaRPr>
          </a:p>
          <a:p>
            <a:pPr>
              <a:lnSpc>
                <a:spcPct val="150000"/>
              </a:lnSpc>
              <a:buClr>
                <a:schemeClr val="accent1"/>
              </a:buClr>
            </a:pPr>
            <a:r>
              <a:rPr>
                <a:latin typeface="楷体" panose="02010609060101010101" pitchFamily="49" charset="-122"/>
                <a:ea typeface="楷体" panose="02010609060101010101" pitchFamily="49" charset="-122"/>
                <a:cs typeface="楷体" panose="02010609060101010101" pitchFamily="49" charset="-122"/>
              </a:rPr>
              <a:t>C．印度民族大起义   </a:t>
            </a:r>
            <a:r>
              <a:rPr lang="en-US">
                <a:latin typeface="楷体" panose="02010609060101010101" pitchFamily="49" charset="-122"/>
                <a:ea typeface="楷体" panose="02010609060101010101" pitchFamily="49" charset="-122"/>
                <a:cs typeface="楷体" panose="02010609060101010101" pitchFamily="49" charset="-122"/>
              </a:rPr>
              <a:t>       </a:t>
            </a:r>
            <a:r>
              <a:rPr>
                <a:latin typeface="楷体" panose="02010609060101010101" pitchFamily="49" charset="-122"/>
                <a:ea typeface="楷体" panose="02010609060101010101" pitchFamily="49" charset="-122"/>
                <a:cs typeface="楷体" panose="02010609060101010101" pitchFamily="49" charset="-122"/>
              </a:rPr>
              <a:t>D．非暴力不合作运动</a:t>
            </a:r>
            <a:endParaRPr>
              <a:latin typeface="楷体" panose="02010609060101010101" pitchFamily="49" charset="-122"/>
              <a:ea typeface="楷体" panose="02010609060101010101" pitchFamily="49" charset="-122"/>
              <a:cs typeface="楷体" panose="02010609060101010101" pitchFamily="49" charset="-122"/>
            </a:endParaRPr>
          </a:p>
        </p:txBody>
      </p:sp>
      <p:sp>
        <p:nvSpPr>
          <p:cNvPr id="4" name="文本占位符 1079297" title=""/>
          <p:cNvSpPr/>
          <p:nvPr>
            <p:custDataLst>
              <p:tags r:id="rId12"/>
            </p:custDataLst>
          </p:nvPr>
        </p:nvSpPr>
        <p:spPr>
          <a:xfrm>
            <a:off x="550545" y="4641215"/>
            <a:ext cx="11301730" cy="1681480"/>
          </a:xfrm>
          <a:prstGeom prst="rect">
            <a:avLst/>
          </a:prstGeom>
          <a:solidFill>
            <a:schemeClr val="accent4"/>
          </a:solidFill>
          <a:ln w="9525">
            <a:solidFill>
              <a:srgbClr val="000000"/>
            </a:solidFill>
            <a:miter/>
          </a:ln>
        </p:spPr>
        <p:txBody>
          <a:bodyPr anchor="t" anchorCtr="0"/>
          <a:lstStyle>
            <a:defPPr>
              <a:defRPr lang="zh-CN"/>
            </a:defPPr>
            <a:lvl1pPr marL="0" lvl="0" indent="609600" algn="just" defTabSz="914400" rtl="0" eaLnBrk="1" fontAlgn="base" latinLnBrk="0" hangingPunct="0">
              <a:lnSpc>
                <a:spcPct val="140000"/>
              </a:lnSpc>
              <a:spcBef>
                <a:spcPct val="0"/>
              </a:spcBef>
              <a:spcAft>
                <a:spcPct val="0"/>
              </a:spcAft>
              <a:buClr>
                <a:schemeClr val="accent1"/>
              </a:buClr>
              <a:buSzTx/>
              <a:buFont typeface="Wingdings" panose="05000000000000000000" pitchFamily="2" charset="2"/>
              <a:buNone/>
              <a:tabLst>
                <a:tab pos="5559425"/>
                <a:tab pos="5561330"/>
                <a:tab pos="10229850"/>
              </a:tabLst>
              <a:defRPr sz="2400" b="1" i="0" u="none" kern="1200" baseline="0">
                <a:solidFill>
                  <a:srgbClr val="000000"/>
                </a:solidFill>
                <a:latin typeface="+mn-lt"/>
                <a:ea typeface="+mn-ea"/>
                <a:cs typeface="+mn-cs"/>
              </a:defRPr>
            </a:lvl1pPr>
            <a:lvl2pPr marL="1184275" lvl="1" indent="-285750" algn="just" defTabSz="914400" rtl="0" eaLnBrk="1" fontAlgn="base" latinLnBrk="0" hangingPunct="0">
              <a:lnSpc>
                <a:spcPct val="145000"/>
              </a:lnSpc>
              <a:spcBef>
                <a:spcPct val="0"/>
              </a:spcBef>
              <a:spcAft>
                <a:spcPct val="0"/>
              </a:spcAft>
              <a:buClr>
                <a:schemeClr val="tx2"/>
              </a:buClr>
              <a:buSzTx/>
              <a:buFont typeface="Wingdings" panose="05000000000000000000" pitchFamily="2" charset="2"/>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2pPr>
            <a:lvl3pPr marL="1592580" lvl="2" indent="-228600" algn="just" defTabSz="914400" rtl="0" eaLnBrk="1" fontAlgn="base" latinLnBrk="0" hangingPunct="0">
              <a:lnSpc>
                <a:spcPct val="145000"/>
              </a:lnSpc>
              <a:spcBef>
                <a:spcPct val="0"/>
              </a:spcBef>
              <a:spcAft>
                <a:spcPct val="0"/>
              </a:spcAft>
              <a:buClr>
                <a:schemeClr val="tx1"/>
              </a:buClr>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3pPr>
            <a:lvl4pPr marL="2000250" lvl="3"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4pPr>
            <a:lvl5pPr marL="2408555" lvl="4"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5pPr>
            <a:lvl6pPr marL="2514600" lvl="5"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6pPr>
            <a:lvl7pPr marL="2971800" lvl="6"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7pPr>
            <a:lvl8pPr marL="3429000" lvl="7"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8pPr>
            <a:lvl9pPr marL="3886200" lvl="8"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9pPr>
          </a:lstStyle>
          <a:p>
            <a:pPr>
              <a:lnSpc>
                <a:spcPct val="150000"/>
              </a:lnSpc>
              <a:buClr>
                <a:schemeClr val="accent1"/>
              </a:buClr>
            </a:pPr>
            <a:r>
              <a:rPr sz="2000">
                <a:latin typeface="楷体" panose="02010609060101010101" pitchFamily="49" charset="-122"/>
                <a:ea typeface="楷体" panose="02010609060101010101" pitchFamily="49" charset="-122"/>
                <a:cs typeface="楷体" panose="02010609060101010101" pitchFamily="49" charset="-122"/>
              </a:rPr>
              <a:t>【答案】C</a:t>
            </a:r>
            <a:endParaRPr sz="2000">
              <a:latin typeface="楷体" panose="02010609060101010101" pitchFamily="49" charset="-122"/>
              <a:ea typeface="楷体" panose="02010609060101010101" pitchFamily="49" charset="-122"/>
              <a:cs typeface="楷体" panose="02010609060101010101" pitchFamily="49" charset="-122"/>
            </a:endParaRPr>
          </a:p>
          <a:p>
            <a:pPr>
              <a:lnSpc>
                <a:spcPct val="150000"/>
              </a:lnSpc>
              <a:buClr>
                <a:schemeClr val="accent1"/>
              </a:buClr>
            </a:pPr>
            <a:r>
              <a:rPr sz="2000">
                <a:latin typeface="楷体" panose="02010609060101010101" pitchFamily="49" charset="-122"/>
                <a:ea typeface="楷体" panose="02010609060101010101" pitchFamily="49" charset="-122"/>
                <a:cs typeface="楷体" panose="02010609060101010101" pitchFamily="49" charset="-122"/>
              </a:rPr>
              <a:t>【解析】：本题考查印度民族大起义的知识点。根据材料中的“英国殖民者、一些爱国封建王公成了大起义的领导者”，可知是印度民族大起义。故选C</a:t>
            </a:r>
            <a:endParaRPr sz="200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伍</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单元真题链接</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2248" name="文本占位符 1071127" title=""/>
          <p:cNvSpPr/>
          <p:nvPr>
            <p:custDataLst>
              <p:tags r:id="rId11"/>
            </p:custDataLst>
          </p:nvPr>
        </p:nvSpPr>
        <p:spPr>
          <a:xfrm>
            <a:off x="475615" y="1486535"/>
            <a:ext cx="11301730" cy="3522980"/>
          </a:xfrm>
          <a:prstGeom prst="rect">
            <a:avLst/>
          </a:prstGeom>
          <a:noFill/>
          <a:ln w="9525">
            <a:solidFill>
              <a:srgbClr val="000000"/>
            </a:solidFill>
            <a:miter/>
          </a:ln>
        </p:spPr>
        <p:txBody>
          <a:bodyPr anchor="t" anchorCtr="0"/>
          <a:lstStyle>
            <a:defPPr>
              <a:defRPr lang="zh-CN"/>
            </a:defPPr>
            <a:lvl1pPr marL="0" lvl="0" indent="609600" algn="just" defTabSz="914400" rtl="0" eaLnBrk="1" fontAlgn="base" latinLnBrk="0" hangingPunct="0">
              <a:lnSpc>
                <a:spcPct val="140000"/>
              </a:lnSpc>
              <a:spcBef>
                <a:spcPct val="0"/>
              </a:spcBef>
              <a:spcAft>
                <a:spcPct val="0"/>
              </a:spcAft>
              <a:buClr>
                <a:schemeClr val="accent1"/>
              </a:buClr>
              <a:buSzTx/>
              <a:buFont typeface="Wingdings" panose="05000000000000000000" pitchFamily="2" charset="2"/>
              <a:buNone/>
              <a:tabLst>
                <a:tab pos="5559425"/>
                <a:tab pos="5561330"/>
                <a:tab pos="10229850"/>
              </a:tabLst>
              <a:defRPr sz="2400" b="1" i="0" u="none" kern="1200" baseline="0">
                <a:solidFill>
                  <a:srgbClr val="000000"/>
                </a:solidFill>
                <a:latin typeface="+mn-lt"/>
                <a:ea typeface="+mn-ea"/>
                <a:cs typeface="+mn-cs"/>
              </a:defRPr>
            </a:lvl1pPr>
            <a:lvl2pPr marL="1184275" lvl="1" indent="-285750" algn="just" defTabSz="914400" rtl="0" eaLnBrk="1" fontAlgn="base" latinLnBrk="0" hangingPunct="0">
              <a:lnSpc>
                <a:spcPct val="145000"/>
              </a:lnSpc>
              <a:spcBef>
                <a:spcPct val="0"/>
              </a:spcBef>
              <a:spcAft>
                <a:spcPct val="0"/>
              </a:spcAft>
              <a:buClr>
                <a:schemeClr val="tx2"/>
              </a:buClr>
              <a:buSzTx/>
              <a:buFont typeface="Wingdings" panose="05000000000000000000" pitchFamily="2" charset="2"/>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2pPr>
            <a:lvl3pPr marL="1592580" lvl="2" indent="-228600" algn="just" defTabSz="914400" rtl="0" eaLnBrk="1" fontAlgn="base" latinLnBrk="0" hangingPunct="0">
              <a:lnSpc>
                <a:spcPct val="145000"/>
              </a:lnSpc>
              <a:spcBef>
                <a:spcPct val="0"/>
              </a:spcBef>
              <a:spcAft>
                <a:spcPct val="0"/>
              </a:spcAft>
              <a:buClr>
                <a:schemeClr val="tx1"/>
              </a:buClr>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3pPr>
            <a:lvl4pPr marL="2000250" lvl="3"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4pPr>
            <a:lvl5pPr marL="2408555" lvl="4"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5pPr>
            <a:lvl6pPr marL="2514600" lvl="5"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6pPr>
            <a:lvl7pPr marL="2971800" lvl="6"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7pPr>
            <a:lvl8pPr marL="3429000" lvl="7"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8pPr>
            <a:lvl9pPr marL="3886200" lvl="8"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9pPr>
          </a:lstStyle>
          <a:p>
            <a:pPr indent="0" eaLnBrk="0" latinLnBrk="1" hangingPunct="0">
              <a:lnSpc>
                <a:spcPct val="150000"/>
              </a:lnSpc>
              <a:spcBef>
                <a:spcPts val="140"/>
              </a:spcBef>
              <a:buNone/>
            </a:pPr>
            <a:r>
              <a:rPr lang="en-US">
                <a:latin typeface="楷体" panose="02010609060101010101" pitchFamily="49" charset="-122"/>
                <a:ea typeface="楷体" panose="02010609060101010101" pitchFamily="49" charset="-122"/>
                <a:cs typeface="楷体" panose="02010609060101010101" pitchFamily="49" charset="-122"/>
              </a:rPr>
              <a:t>2</a:t>
            </a:r>
            <a:r>
              <a:rPr lang="zh-CN" altLang="en-US">
                <a:latin typeface="楷体" panose="02010609060101010101" pitchFamily="49" charset="-122"/>
                <a:ea typeface="楷体" panose="02010609060101010101" pitchFamily="49" charset="-122"/>
                <a:cs typeface="楷体" panose="02010609060101010101" pitchFamily="49" charset="-122"/>
              </a:rPr>
              <a:t>、</a:t>
            </a:r>
            <a:r>
              <a:rPr kern="0" smtClean="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（202</a:t>
            </a:r>
            <a:r>
              <a:rPr lang="en-US" kern="0" smtClean="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2</a:t>
            </a:r>
            <a:r>
              <a:rPr kern="0" smtClean="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·四川遂宁）</a:t>
            </a:r>
            <a:r>
              <a:rPr kern="0" smtClean="0">
                <a:latin typeface="黑体" panose="02010609060101010101" pitchFamily="49" charset="-122"/>
                <a:ea typeface="黑体" panose="02010609060101010101" pitchFamily="49" charset="-122"/>
                <a:cs typeface="黑体" panose="02010609060101010101" pitchFamily="49" charset="-122"/>
                <a:sym typeface="+mn-ea"/>
              </a:rPr>
              <a:t>有研究认为，英国将其资本主义生产方式移植到北美殖民地，美国独立后迅速发展。拉丁美洲推翻西班牙、葡萄牙殖民统治后，并没有像近邻美国那样独立后进入现代化的快车道，而是发展停滞，究其原因，殖民统治难辞其咎。“难辞其咎”主要是指殖民者在拉丁美洲</a:t>
            </a:r>
            <a:endParaRPr b="1" kern="0" smtClean="0">
              <a:latin typeface="黑体" panose="02010609060101010101" pitchFamily="49" charset="-122"/>
              <a:ea typeface="黑体" panose="02010609060101010101" pitchFamily="49" charset="-122"/>
              <a:cs typeface="黑体" panose="02010609060101010101" pitchFamily="49" charset="-122"/>
            </a:endParaRPr>
          </a:p>
          <a:p>
            <a:pPr indent="0" eaLnBrk="0" latinLnBrk="1" hangingPunct="0">
              <a:lnSpc>
                <a:spcPct val="150000"/>
              </a:lnSpc>
              <a:spcBef>
                <a:spcPts val="140"/>
              </a:spcBef>
              <a:buNone/>
            </a:pPr>
            <a:r>
              <a:rPr kern="0" smtClean="0">
                <a:latin typeface="黑体" panose="02010609060101010101" pitchFamily="49" charset="-122"/>
                <a:ea typeface="黑体" panose="02010609060101010101" pitchFamily="49" charset="-122"/>
                <a:cs typeface="黑体" panose="02010609060101010101" pitchFamily="49" charset="-122"/>
                <a:sym typeface="+mn-ea"/>
              </a:rPr>
              <a:t>A．奴役掠夺土著居民	B．建立的殖民统治最早</a:t>
            </a:r>
            <a:endParaRPr b="1" kern="0" smtClean="0">
              <a:latin typeface="黑体" panose="02010609060101010101" pitchFamily="49" charset="-122"/>
              <a:ea typeface="黑体" panose="02010609060101010101" pitchFamily="49" charset="-122"/>
              <a:cs typeface="黑体" panose="02010609060101010101" pitchFamily="49" charset="-122"/>
            </a:endParaRPr>
          </a:p>
          <a:p>
            <a:pPr indent="0" eaLnBrk="0" latinLnBrk="1" hangingPunct="0">
              <a:lnSpc>
                <a:spcPct val="150000"/>
              </a:lnSpc>
              <a:spcBef>
                <a:spcPts val="140"/>
              </a:spcBef>
              <a:buNone/>
            </a:pPr>
            <a:r>
              <a:rPr kern="0" smtClean="0">
                <a:latin typeface="黑体" panose="02010609060101010101" pitchFamily="49" charset="-122"/>
                <a:ea typeface="黑体" panose="02010609060101010101" pitchFamily="49" charset="-122"/>
                <a:cs typeface="黑体" panose="02010609060101010101" pitchFamily="49" charset="-122"/>
                <a:sym typeface="+mn-ea"/>
              </a:rPr>
              <a:t>C．进行了大量的移民	D．移植了封建生产方式</a:t>
            </a:r>
            <a:endParaRPr kern="0" smtClean="0">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 name="文本占位符 1079297" title=""/>
          <p:cNvSpPr/>
          <p:nvPr>
            <p:custDataLst>
              <p:tags r:id="rId12"/>
            </p:custDataLst>
          </p:nvPr>
        </p:nvSpPr>
        <p:spPr>
          <a:xfrm>
            <a:off x="475615" y="3844290"/>
            <a:ext cx="11301730" cy="2548255"/>
          </a:xfrm>
          <a:prstGeom prst="rect">
            <a:avLst/>
          </a:prstGeom>
          <a:solidFill>
            <a:schemeClr val="accent4"/>
          </a:solidFill>
          <a:ln w="9525">
            <a:solidFill>
              <a:srgbClr val="000000"/>
            </a:solidFill>
            <a:miter/>
          </a:ln>
        </p:spPr>
        <p:txBody>
          <a:bodyPr anchor="t" anchorCtr="0"/>
          <a:lstStyle>
            <a:defPPr>
              <a:defRPr lang="zh-CN"/>
            </a:defPPr>
            <a:lvl1pPr marL="0" lvl="0" indent="609600" algn="just" defTabSz="914400" rtl="0" eaLnBrk="1" fontAlgn="base" latinLnBrk="0" hangingPunct="0">
              <a:lnSpc>
                <a:spcPct val="140000"/>
              </a:lnSpc>
              <a:spcBef>
                <a:spcPct val="0"/>
              </a:spcBef>
              <a:spcAft>
                <a:spcPct val="0"/>
              </a:spcAft>
              <a:buClr>
                <a:schemeClr val="accent1"/>
              </a:buClr>
              <a:buSzTx/>
              <a:buFont typeface="Wingdings" panose="05000000000000000000" pitchFamily="2" charset="2"/>
              <a:buNone/>
              <a:tabLst>
                <a:tab pos="5559425"/>
                <a:tab pos="5561330"/>
                <a:tab pos="10229850"/>
              </a:tabLst>
              <a:defRPr sz="2400" b="1" i="0" u="none" kern="1200" baseline="0">
                <a:solidFill>
                  <a:srgbClr val="000000"/>
                </a:solidFill>
                <a:latin typeface="+mn-lt"/>
                <a:ea typeface="+mn-ea"/>
                <a:cs typeface="+mn-cs"/>
              </a:defRPr>
            </a:lvl1pPr>
            <a:lvl2pPr marL="1184275" lvl="1" indent="-285750" algn="just" defTabSz="914400" rtl="0" eaLnBrk="1" fontAlgn="base" latinLnBrk="0" hangingPunct="0">
              <a:lnSpc>
                <a:spcPct val="145000"/>
              </a:lnSpc>
              <a:spcBef>
                <a:spcPct val="0"/>
              </a:spcBef>
              <a:spcAft>
                <a:spcPct val="0"/>
              </a:spcAft>
              <a:buClr>
                <a:schemeClr val="tx2"/>
              </a:buClr>
              <a:buSzTx/>
              <a:buFont typeface="Wingdings" panose="05000000000000000000" pitchFamily="2" charset="2"/>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2pPr>
            <a:lvl3pPr marL="1592580" lvl="2" indent="-228600" algn="just" defTabSz="914400" rtl="0" eaLnBrk="1" fontAlgn="base" latinLnBrk="0" hangingPunct="0">
              <a:lnSpc>
                <a:spcPct val="145000"/>
              </a:lnSpc>
              <a:spcBef>
                <a:spcPct val="0"/>
              </a:spcBef>
              <a:spcAft>
                <a:spcPct val="0"/>
              </a:spcAft>
              <a:buClr>
                <a:schemeClr val="tx1"/>
              </a:buClr>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3pPr>
            <a:lvl4pPr marL="2000250" lvl="3"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4pPr>
            <a:lvl5pPr marL="2408555" lvl="4" indent="-228600" algn="just" defTabSz="914400" rtl="0" eaLnBrk="1" fontAlgn="base" latinLnBrk="0" hangingPunct="0">
              <a:lnSpc>
                <a:spcPct val="145000"/>
              </a:lnSpc>
              <a:spcBef>
                <a:spcPct val="0"/>
              </a:spcBef>
              <a:spcAft>
                <a:spcPct val="0"/>
              </a:spcAft>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5pPr>
            <a:lvl6pPr marL="2514600" lvl="5"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6pPr>
            <a:lvl7pPr marL="2971800" lvl="6"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7pPr>
            <a:lvl8pPr marL="3429000" lvl="7"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8pPr>
            <a:lvl9pPr marL="3886200" lvl="8" indent="-228600" algn="just" defTabSz="914400" rtl="0" eaLnBrk="1" fontAlgn="base" latinLnBrk="0" hangingPunct="0">
              <a:lnSpc>
                <a:spcPct val="145000"/>
              </a:lnSpc>
              <a:spcBef>
                <a:spcPct val="0"/>
              </a:spcBef>
              <a:spcAft>
                <a:spcPct val="0"/>
              </a:spcAft>
              <a:buClrTx/>
              <a:buSzTx/>
              <a:buFontTx/>
              <a:buNone/>
              <a:tabLst>
                <a:tab pos="5559425"/>
                <a:tab pos="5561330"/>
                <a:tab pos="10229850"/>
              </a:tabLst>
              <a:defRPr sz="2400" b="1" i="0" u="none" kern="1200" baseline="0">
                <a:solidFill>
                  <a:srgbClr val="000000"/>
                </a:solidFill>
                <a:latin typeface="Arial" pitchFamily="34" charset="0"/>
                <a:ea typeface="宋体" panose="02010600030101010101" pitchFamily="2" charset="-122"/>
                <a:cs typeface="+mn-cs"/>
              </a:defRPr>
            </a:lvl9pPr>
          </a:lstStyle>
          <a:p>
            <a:pPr indent="0" eaLnBrk="0" latinLnBrk="1" hangingPunct="0">
              <a:lnSpc>
                <a:spcPct val="100000"/>
              </a:lnSpc>
              <a:spcBef>
                <a:spcPts val="140"/>
              </a:spcBef>
              <a:buNone/>
            </a:pPr>
            <a:r>
              <a:rPr sz="2000" kern="0" smtClean="0">
                <a:latin typeface="楷体" panose="02010609060101010101" pitchFamily="49" charset="-122"/>
                <a:ea typeface="楷体" panose="02010609060101010101" pitchFamily="49" charset="-122"/>
                <a:cs typeface="楷体" panose="02010609060101010101" pitchFamily="49" charset="-122"/>
                <a:sym typeface="+mn-ea"/>
              </a:rPr>
              <a:t>【答案】D</a:t>
            </a:r>
            <a:endParaRPr sz="2000" b="1" kern="0" smtClean="0">
              <a:solidFill>
                <a:srgbClr val="000000"/>
              </a:solidFill>
              <a:latin typeface="楷体" panose="02010609060101010101" pitchFamily="49" charset="-122"/>
              <a:ea typeface="楷体" panose="02010609060101010101" pitchFamily="49" charset="-122"/>
              <a:cs typeface="楷体" panose="02010609060101010101" pitchFamily="49" charset="-122"/>
            </a:endParaRPr>
          </a:p>
          <a:p>
            <a:pPr indent="0" eaLnBrk="0" latinLnBrk="1" hangingPunct="0">
              <a:lnSpc>
                <a:spcPct val="100000"/>
              </a:lnSpc>
              <a:spcBef>
                <a:spcPts val="140"/>
              </a:spcBef>
              <a:buNone/>
            </a:pPr>
            <a:r>
              <a:rPr sz="2000" kern="0" smtClean="0">
                <a:latin typeface="楷体" panose="02010609060101010101" pitchFamily="49" charset="-122"/>
                <a:ea typeface="楷体" panose="02010609060101010101" pitchFamily="49" charset="-122"/>
                <a:cs typeface="楷体" panose="02010609060101010101" pitchFamily="49" charset="-122"/>
                <a:sym typeface="+mn-ea"/>
              </a:rPr>
              <a:t>【详解】根据题干材料“拉丁美洲推翻西班牙、葡萄牙殖民统治后，并没有像近邻美国那样独立后进入现代化的快车道，而是发展停滞，究其原因，殖民统治难辞其咎”并结合所学可知，拉丁美洲是西班牙和葡萄牙的殖民地，当时西班牙和葡萄牙是中央集权的封建国家，其落后的生产方式传播到拉丁美洲，成了拉丁美洲发展滞后的历史包袱，D项符合题意。北美的印第安人受到殖民者的奴役，排除A项；材料“拉丁美洲推翻西班牙、葡萄牙殖民统治后，并没有像近邻美国那样独立后进入现代化的快车道，而是发展停滞”说明殖民统治不是原因，排除B项；北美有非洲和欧洲移民，排除C项。故选D。</a:t>
            </a:r>
            <a:endParaRPr sz="2000" kern="0" smtClean="0">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46291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2.1</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：彼得一世改革</a:t>
            </a:r>
            <a:endParaRPr lang="en-US" altLang="zh-CN" sz="2700" b="1">
              <a:solidFill>
                <a:schemeClr val="bg1"/>
              </a:solidFill>
              <a:latin typeface="方正仿宋简体" panose="02010601030101010101" charset="-122"/>
              <a:ea typeface="方正仿宋简体" panose="02010601030101010101" charset="-122"/>
              <a:sym typeface="+mn-ea"/>
            </a:endParaRPr>
          </a:p>
        </p:txBody>
      </p:sp>
      <p:graphicFrame>
        <p:nvGraphicFramePr>
          <p:cNvPr id="2" name="表格 1" title=""/>
          <p:cNvGraphicFramePr>
            <a:graphicFrameLocks noGrp="1"/>
          </p:cNvGraphicFramePr>
          <p:nvPr>
            <p:custDataLst>
              <p:tags r:id="rId12"/>
            </p:custDataLst>
          </p:nvPr>
        </p:nvGraphicFramePr>
        <p:xfrm>
          <a:off x="441325" y="2015490"/>
          <a:ext cx="11332210" cy="1920875"/>
        </p:xfrm>
        <a:graphic>
          <a:graphicData uri="http://schemas.openxmlformats.org/drawingml/2006/table">
            <a:tbl>
              <a:tblPr firstRow="1" bandRow="1">
                <a:tableStyleId>{5940675A-B579-460E-94D1-54222C63F5DA}</a:tableStyleId>
              </a:tblPr>
              <a:tblGrid>
                <a:gridCol w="855980"/>
                <a:gridCol w="10476230"/>
              </a:tblGrid>
              <a:tr h="829310">
                <a:tc>
                  <a:txBody>
                    <a:bodyPr vert="horz" wrap="square"/>
                    <a:lstStyle/>
                    <a:p>
                      <a:pPr indent="0" algn="ctr">
                        <a:buNone/>
                      </a:pPr>
                      <a:r>
                        <a:rPr lang="en-US" sz="2000" b="0">
                          <a:solidFill>
                            <a:srgbClr val="000000"/>
                          </a:solidFill>
                          <a:latin typeface="楷体" panose="02010609060101010101" pitchFamily="49" charset="-122"/>
                          <a:ea typeface="楷体" panose="02010609060101010101" pitchFamily="49" charset="-122"/>
                          <a:cs typeface="NEU-BZ-S92" charset="0"/>
                        </a:rPr>
                        <a:t>背景</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①在沙皇的专制统治下,</a:t>
                      </a: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俄国盛行农奴制</a:t>
                      </a: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,是一个封闭落后的国家。农业和手工业主要使用农奴劳动,</a:t>
                      </a: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工商业的发展极其缓慢</a:t>
                      </a:r>
                      <a:r>
                        <a:rPr lang="en-US" sz="2000" b="0">
                          <a:solidFill>
                            <a:srgbClr val="FF00FF"/>
                          </a:solidFill>
                          <a:latin typeface="楷体" panose="02010609060101010101" pitchFamily="49" charset="-122"/>
                          <a:ea typeface="楷体" panose="02010609060101010101" pitchFamily="49" charset="-122"/>
                          <a:cs typeface="楷体" panose="02010609060101010101" pitchFamily="49" charset="-122"/>
                        </a:rPr>
                        <a:t>。</a:t>
                      </a: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②彼得一世即位后,决心改变俄国的落后面貌</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332105">
                <a:tc>
                  <a:txBody>
                    <a:bodyPr vert="horz" wrap="square"/>
                    <a:lstStyle/>
                    <a:p>
                      <a:pPr indent="0" algn="ctr">
                        <a:buNone/>
                      </a:pPr>
                      <a:r>
                        <a:rPr lang="en-US" sz="2000" b="0">
                          <a:solidFill>
                            <a:srgbClr val="000000"/>
                          </a:solidFill>
                          <a:latin typeface="楷体" panose="02010609060101010101" pitchFamily="49" charset="-122"/>
                          <a:ea typeface="楷体" panose="02010609060101010101" pitchFamily="49" charset="-122"/>
                          <a:cs typeface="NEU-BZ-S92" charset="0"/>
                        </a:rPr>
                        <a:t>目的</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向西方学习,改变俄国的落后面貌,实现富国强兵</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304800">
                <a:tc>
                  <a:txBody>
                    <a:bodyPr vert="horz" wrap="square"/>
                    <a:lstStyle/>
                    <a:p>
                      <a:pPr indent="0" algn="ctr">
                        <a:buNone/>
                      </a:pPr>
                      <a:r>
                        <a:rPr lang="en-US" sz="2000" b="0">
                          <a:solidFill>
                            <a:srgbClr val="000000"/>
                          </a:solidFill>
                          <a:latin typeface="楷体" panose="02010609060101010101" pitchFamily="49" charset="-122"/>
                          <a:ea typeface="楷体" panose="02010609060101010101" pitchFamily="49" charset="-122"/>
                          <a:cs typeface="NEU-BZ-S92" charset="0"/>
                        </a:rPr>
                        <a:t>时间</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18世纪初</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454660">
                <a:tc>
                  <a:txBody>
                    <a:bodyPr vert="horz" wrap="square"/>
                    <a:lstStyle/>
                    <a:p>
                      <a:pPr indent="0" algn="ctr">
                        <a:buNone/>
                      </a:pPr>
                      <a:r>
                        <a:rPr lang="en-US" sz="2000" b="0">
                          <a:solidFill>
                            <a:srgbClr val="000000"/>
                          </a:solidFill>
                          <a:latin typeface="楷体" panose="02010609060101010101" pitchFamily="49" charset="-122"/>
                          <a:ea typeface="楷体" panose="02010609060101010101" pitchFamily="49" charset="-122"/>
                          <a:cs typeface="NEU-BZ-S92" charset="0"/>
                        </a:rPr>
                        <a:t>改革者</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000" b="0">
                          <a:solidFill>
                            <a:srgbClr val="FF0000"/>
                          </a:solidFill>
                          <a:latin typeface="楷体" panose="02010609060101010101" pitchFamily="49" charset="-122"/>
                          <a:ea typeface="楷体" panose="02010609060101010101" pitchFamily="49" charset="-122"/>
                          <a:cs typeface="NEU-BZ-S92" charset="0"/>
                        </a:rPr>
                        <a:t>彼得一世</a:t>
                      </a:r>
                      <a:endParaRPr lang="en-US" altLang="en-US" sz="2000" b="0">
                        <a:solidFill>
                          <a:srgbClr val="FF0000"/>
                        </a:solidFill>
                        <a:latin typeface="楷体" panose="02010609060101010101" pitchFamily="49" charset="-122"/>
                        <a:ea typeface="楷体" panose="02010609060101010101" pitchFamily="49" charset="-122"/>
                        <a:cs typeface="NEU-BZ-S92" charset="0"/>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bl>
          </a:graphicData>
        </a:graphic>
      </p:graphicFrame>
      <p:graphicFrame>
        <p:nvGraphicFramePr>
          <p:cNvPr id="6" name="表格 5" title=""/>
          <p:cNvGraphicFramePr>
            <a:graphicFrameLocks noGrp="1"/>
          </p:cNvGraphicFramePr>
          <p:nvPr>
            <p:custDataLst>
              <p:tags r:id="rId13"/>
            </p:custDataLst>
          </p:nvPr>
        </p:nvGraphicFramePr>
        <p:xfrm>
          <a:off x="441325" y="3936365"/>
          <a:ext cx="11336655" cy="2583815"/>
        </p:xfrm>
        <a:graphic>
          <a:graphicData uri="http://schemas.openxmlformats.org/drawingml/2006/table">
            <a:tbl>
              <a:tblPr firstRow="1" bandRow="1">
                <a:tableStyleId>{5940675A-B579-460E-94D1-54222C63F5DA}</a:tableStyleId>
              </a:tblPr>
              <a:tblGrid>
                <a:gridCol w="862965"/>
                <a:gridCol w="838200"/>
                <a:gridCol w="9635490"/>
              </a:tblGrid>
              <a:tr h="389255">
                <a:tc rowSpan="5">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内容</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政治</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00000"/>
                        </a:lnSpc>
                        <a:buNone/>
                      </a:pP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改组行政机构</a:t>
                      </a: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,建立了中央集权的行政体制,进一步加强了沙皇的专制权力</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31520">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军事</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00000"/>
                        </a:lnSpc>
                        <a:buNone/>
                      </a:pP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创建了一支纪律严明的新式常备军,要求贵族必须到军队或行政机构为国家服务,按功劳和才能提拔人才</a:t>
                      </a:r>
                      <a:endParaRPr lang="en-US" altLang="en-US" sz="2000" b="0">
                        <a:solidFill>
                          <a:srgbClr val="FF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65760">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经济</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fontAlgn="auto">
                        <a:lnSpc>
                          <a:spcPct val="100000"/>
                        </a:lnSpc>
                        <a:buNone/>
                      </a:pP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鼓励兴办手工工场</a:t>
                      </a: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,准许工场主购买整个村庄的农奴</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731520">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文化教育</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推行</a:t>
                      </a:r>
                      <a:r>
                        <a:rPr 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文化教育</a:t>
                      </a:r>
                      <a:r>
                        <a:rPr lang="en-US" sz="2000" b="0">
                          <a:solidFill>
                            <a:srgbClr val="000000"/>
                          </a:solidFill>
                          <a:latin typeface="楷体" panose="02010609060101010101" pitchFamily="49" charset="-122"/>
                          <a:ea typeface="楷体" panose="02010609060101010101" pitchFamily="49" charset="-122"/>
                          <a:cs typeface="楷体" panose="02010609060101010101" pitchFamily="49" charset="-122"/>
                        </a:rPr>
                        <a:t>,派遣留学生,创办科学院,开办学校,创办报纸</a:t>
                      </a:r>
                      <a:endParaRPr lang="en-US" altLang="en-US" sz="20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365760">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w="12700" cap="flat" cmpd="sng">
                      <a:solidFill>
                        <a:srgbClr val="000000"/>
                      </a:solidFill>
                      <a:prstDash val="solid"/>
                      <a:headEnd type="none" w="med" len="med"/>
                      <a:tailEnd type="none" w="med" len="med"/>
                    </a:lnB>
                  </a:tcPr>
                </a:tc>
                <a:tc>
                  <a:txBody>
                    <a:bodyPr vert="horz" wrap="square"/>
                    <a:lstStyle/>
                    <a:p>
                      <a:pPr indent="0" algn="ctr"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生活</a:t>
                      </a:r>
                      <a:endParaRPr lang="en-US" altLang="en-US" sz="20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fontAlgn="auto">
                        <a:lnSpc>
                          <a:spcPct val="100000"/>
                        </a:lnSpc>
                        <a:buNone/>
                      </a:pPr>
                      <a:r>
                        <a:rPr lang="en-US" sz="2000" b="0">
                          <a:solidFill>
                            <a:srgbClr val="000000"/>
                          </a:solidFill>
                          <a:latin typeface="楷体" panose="02010609060101010101" pitchFamily="49" charset="-122"/>
                          <a:ea typeface="楷体" panose="02010609060101010101" pitchFamily="49" charset="-122"/>
                          <a:cs typeface="NEU-BZ-S92" charset="0"/>
                        </a:rPr>
                        <a:t>提倡人们学习</a:t>
                      </a:r>
                      <a:r>
                        <a:rPr lang="en-US" sz="2000" b="0">
                          <a:solidFill>
                            <a:srgbClr val="FF0000"/>
                          </a:solidFill>
                          <a:latin typeface="楷体" panose="02010609060101010101" pitchFamily="49" charset="-122"/>
                          <a:ea typeface="楷体" panose="02010609060101010101" pitchFamily="49" charset="-122"/>
                          <a:cs typeface="NEU-BZ-S92" charset="0"/>
                        </a:rPr>
                        <a:t>西方的礼节与生活方式</a:t>
                      </a:r>
                      <a:endParaRPr lang="en-US" altLang="en-US" sz="2000" b="0">
                        <a:solidFill>
                          <a:srgbClr val="FF0000"/>
                        </a:solidFill>
                        <a:latin typeface="楷体" panose="02010609060101010101" pitchFamily="49" charset="-122"/>
                        <a:ea typeface="楷体" panose="02010609060101010101" pitchFamily="49" charset="-122"/>
                        <a:cs typeface="NEU-BZ-S92" charset="0"/>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46291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2.1</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：彼得一世改革</a:t>
            </a:r>
            <a:endParaRPr lang="en-US" altLang="zh-CN" sz="2700" b="1">
              <a:solidFill>
                <a:schemeClr val="bg1"/>
              </a:solidFill>
              <a:latin typeface="方正仿宋简体" panose="02010601030101010101" charset="-122"/>
              <a:ea typeface="方正仿宋简体" panose="02010601030101010101" charset="-122"/>
              <a:sym typeface="+mn-ea"/>
            </a:endParaRPr>
          </a:p>
        </p:txBody>
      </p:sp>
      <p:graphicFrame>
        <p:nvGraphicFramePr>
          <p:cNvPr id="4" name="表格 3" title=""/>
          <p:cNvGraphicFramePr>
            <a:graphicFrameLocks noGrp="1"/>
          </p:cNvGraphicFramePr>
          <p:nvPr>
            <p:custDataLst>
              <p:tags r:id="rId12"/>
            </p:custDataLst>
          </p:nvPr>
        </p:nvGraphicFramePr>
        <p:xfrm>
          <a:off x="436880" y="2117090"/>
          <a:ext cx="11143615" cy="4299585"/>
        </p:xfrm>
        <a:graphic>
          <a:graphicData uri="http://schemas.openxmlformats.org/drawingml/2006/table">
            <a:tbl>
              <a:tblPr firstRow="1" bandRow="1">
                <a:tableStyleId>{5940675A-B579-460E-94D1-54222C63F5DA}</a:tableStyleId>
              </a:tblPr>
              <a:tblGrid>
                <a:gridCol w="897255"/>
                <a:gridCol w="10246360"/>
              </a:tblGrid>
              <a:tr h="614045">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特点</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只学习西方先进技术及军事理念,将西方的先进制度拒之门外</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614680">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性质</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封建性质的改革,客观上带有资本主义色彩</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r h="3070860">
                <a:tc>
                  <a:txBody>
                    <a:bodyPr vert="horz" wrap="square"/>
                    <a:lstStyle/>
                    <a:p>
                      <a:pPr indent="0" algn="ctr">
                        <a:buNone/>
                      </a:pPr>
                      <a:r>
                        <a:rPr lang="en-US" sz="2400" b="0">
                          <a:solidFill>
                            <a:srgbClr val="000000"/>
                          </a:solidFill>
                          <a:latin typeface="楷体" panose="02010609060101010101" pitchFamily="49" charset="-122"/>
                          <a:ea typeface="楷体" panose="02010609060101010101" pitchFamily="49" charset="-122"/>
                          <a:cs typeface="NEU-BZ-S92" charset="0"/>
                        </a:rPr>
                        <a:t>影响</a:t>
                      </a:r>
                      <a:endParaRPr lang="en-US" altLang="en-US" sz="2400" b="0">
                        <a:solidFill>
                          <a:srgbClr val="000000"/>
                        </a:solidFill>
                        <a:latin typeface="楷体" panose="02010609060101010101" pitchFamily="49" charset="-122"/>
                        <a:ea typeface="楷体" panose="02010609060101010101" pitchFamily="49" charset="-122"/>
                        <a:cs typeface="NEU-BZ-S92"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c>
                  <a:txBody>
                    <a:bodyPr vert="horz" wrap="square"/>
                    <a:lstStyle/>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①通过改革,俄国的经济、军事实力大大增强,为对外扩张准备了条件,俄国一跃成为</a:t>
                      </a:r>
                      <a:r>
                        <a:rPr lang="en-US" sz="2400" b="0">
                          <a:solidFill>
                            <a:srgbClr val="FF0000"/>
                          </a:solidFill>
                          <a:latin typeface="楷体" panose="02010609060101010101" pitchFamily="49" charset="-122"/>
                          <a:ea typeface="楷体" panose="02010609060101010101" pitchFamily="49" charset="-122"/>
                          <a:cs typeface="楷体" panose="02010609060101010101" pitchFamily="49" charset="-122"/>
                        </a:rPr>
                        <a:t>欧洲军事强国</a:t>
                      </a: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。(1700—1721年,俄国与瑞典进行战争,俄国获胜,夺取了波罗的海的出海口,营建了新首都——圣彼得堡)</a:t>
                      </a:r>
                      <a:endPar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②彼得一世改革以强兵和学习西方科学技术为目标,开启了俄国近代化的进程。</a:t>
                      </a:r>
                      <a:endPar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p>
                      <a:pPr indent="0">
                        <a:buNone/>
                      </a:pPr>
                      <a:r>
                        <a:rPr lang="en-US" sz="2400" b="0">
                          <a:solidFill>
                            <a:srgbClr val="000000"/>
                          </a:solidFill>
                          <a:latin typeface="楷体" panose="02010609060101010101" pitchFamily="49" charset="-122"/>
                          <a:ea typeface="楷体" panose="02010609060101010101" pitchFamily="49" charset="-122"/>
                          <a:cs typeface="楷体" panose="02010609060101010101" pitchFamily="49" charset="-122"/>
                        </a:rPr>
                        <a:t>③在彼得一世的统治下,农奴制进一步强化,后来成为俄国社会发展的障碍</a:t>
                      </a:r>
                      <a:endParaRPr lang="en-US" altLang="en-US" sz="2400" b="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6675" marR="66675"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1"/>
                    </a:solid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53022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2.2</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a:t>
            </a:r>
            <a:r>
              <a:rPr lang="en-US" altLang="zh-CN" sz="2700" b="1">
                <a:solidFill>
                  <a:schemeClr val="bg1"/>
                </a:solidFill>
                <a:latin typeface="方正仿宋简体" panose="02010601030101010101" charset="-122"/>
                <a:ea typeface="方正仿宋简体" panose="02010601030101010101" charset="-122"/>
                <a:sym typeface="+mn-ea"/>
              </a:rPr>
              <a:t>1861</a:t>
            </a:r>
            <a:r>
              <a:rPr lang="zh-CN" altLang="en-US" sz="2700" b="1">
                <a:solidFill>
                  <a:schemeClr val="bg1"/>
                </a:solidFill>
                <a:latin typeface="方正仿宋简体" panose="02010601030101010101" charset="-122"/>
                <a:ea typeface="方正仿宋简体" panose="02010601030101010101" charset="-122"/>
                <a:sym typeface="+mn-ea"/>
              </a:rPr>
              <a:t>年俄国农奴制改革</a:t>
            </a:r>
            <a:endParaRPr lang="zh-CN" altLang="en-US" sz="2700" b="1">
              <a:solidFill>
                <a:schemeClr val="bg1"/>
              </a:solidFill>
              <a:latin typeface="方正仿宋简体" panose="02010601030101010101" charset="-122"/>
              <a:ea typeface="方正仿宋简体" panose="02010601030101010101" charset="-122"/>
              <a:sym typeface="+mn-ea"/>
            </a:endParaRPr>
          </a:p>
        </p:txBody>
      </p:sp>
      <p:graphicFrame>
        <p:nvGraphicFramePr>
          <p:cNvPr id="4" name="表格 3" title=""/>
          <p:cNvGraphicFramePr>
            <a:graphicFrameLocks noGrp="1"/>
          </p:cNvGraphicFramePr>
          <p:nvPr>
            <p:custDataLst>
              <p:tags r:id="rId12"/>
            </p:custDataLst>
          </p:nvPr>
        </p:nvGraphicFramePr>
        <p:xfrm>
          <a:off x="436880" y="2117090"/>
          <a:ext cx="11231880" cy="4114800"/>
        </p:xfrm>
        <a:graphic>
          <a:graphicData uri="http://schemas.openxmlformats.org/drawingml/2006/table">
            <a:tbl>
              <a:tblPr firstRow="1" bandRow="1">
                <a:tableStyleId>{5940675A-B579-460E-94D1-54222C63F5DA}</a:tableStyleId>
              </a:tblPr>
              <a:tblGrid>
                <a:gridCol w="777240"/>
                <a:gridCol w="982980"/>
                <a:gridCol w="9471660"/>
              </a:tblGrid>
              <a:tr h="457200">
                <a:tc rowSpan="4">
                  <a:txBody>
                    <a:bodyPr vert="horz" wrap="square"/>
                    <a:lstStyle/>
                    <a:p>
                      <a:pPr algn="ctr" fontAlgn="auto">
                        <a:lnSpc>
                          <a:spcPct val="150000"/>
                        </a:lnSpc>
                        <a:buClrTx/>
                        <a:buSzTx/>
                        <a:buFontTx/>
                        <a:buNone/>
                      </a:pPr>
                      <a:r>
                        <a:rPr lang="zh-CN" altLang="en-US" sz="2000">
                          <a:latin typeface="楷体" panose="02010609060101010101" pitchFamily="49" charset="-122"/>
                          <a:ea typeface="楷体" panose="02010609060101010101" pitchFamily="49" charset="-122"/>
                          <a:cs typeface="宋体" panose="02010600030101010101" pitchFamily="2" charset="-122"/>
                          <a:sym typeface="+mn-ea"/>
                        </a:rPr>
                        <a:t>亚历山大二世废除农奴制</a:t>
                      </a:r>
                      <a:endParaRPr lang="zh-CN" altLang="en-US" sz="2000">
                        <a:latin typeface="楷体" panose="02010609060101010101" pitchFamily="49" charset="-122"/>
                        <a:ea typeface="楷体" panose="02010609060101010101" pitchFamily="49" charset="-122"/>
                        <a:cs typeface="宋体" panose="02010600030101010101" pitchFamily="2" charset="-122"/>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algn="ctr"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宋体" panose="02010600030101010101" pitchFamily="2" charset="-122"/>
                        </a:rPr>
                        <a:t>开始</a:t>
                      </a:r>
                      <a:endParaRPr lang="zh-CN" altLang="en-US" sz="2000" b="0">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l" fontAlgn="auto">
                        <a:lnSpc>
                          <a:spcPct val="150000"/>
                        </a:lnSpc>
                        <a:buClrTx/>
                        <a:buSzTx/>
                        <a:buFontTx/>
                        <a:buNone/>
                      </a:pPr>
                      <a:r>
                        <a:rPr lang="zh-CN" alt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1861年，亚历山大二世颁布废除农奴制的法令</a:t>
                      </a:r>
                      <a:endParaRPr lang="zh-CN" altLang="en-US" sz="2000" b="0">
                        <a:solidFill>
                          <a:srgbClr val="FF0000"/>
                        </a:solidFill>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371600">
                <a:tc vMerge="1">
                  <a:txBody>
                    <a:bodyPr vert="horz" wrap="square"/>
                    <a:lstStyle/>
                    <a:p/>
                  </a:txBody>
                  <a:tcPr/>
                </a:tc>
                <a:tc>
                  <a:txBody>
                    <a:bodyPr vert="horz" wrap="square"/>
                    <a:lstStyle/>
                    <a:p>
                      <a:pPr algn="ctr"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宋体" panose="02010600030101010101" pitchFamily="2" charset="-122"/>
                        </a:rPr>
                        <a:t>原因</a:t>
                      </a:r>
                      <a:endParaRPr lang="zh-CN" altLang="en-US" sz="2000" b="0">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楷体" panose="02010609060101010101" pitchFamily="49" charset="-122"/>
                        </a:rPr>
                        <a:t>(1)根本原因：19世纪中期，农奴制严重制约俄国资本主义经济的发展</a:t>
                      </a:r>
                      <a:endParaRPr lang="zh-CN" altLang="en-US" sz="2000" b="0">
                        <a:latin typeface="楷体" panose="02010609060101010101" pitchFamily="49" charset="-122"/>
                        <a:ea typeface="楷体" panose="02010609060101010101" pitchFamily="49" charset="-122"/>
                        <a:cs typeface="楷体" panose="02010609060101010101" pitchFamily="49" charset="-122"/>
                      </a:endParaRPr>
                    </a:p>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楷体" panose="02010609060101010101" pitchFamily="49" charset="-122"/>
                        </a:rPr>
                        <a:t>(2)直接原因：俄国在克里米亚战争中惨败，充分暴露了俄国军事和经济的落后，同时加剧了俄国国内的社会矛盾</a:t>
                      </a:r>
                      <a:endParaRPr lang="zh-CN" altLang="en-US" sz="2000" b="0">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r h="457200">
                <a:tc vMerge="1">
                  <a:txBody>
                    <a:bodyPr vert="horz" wrap="square"/>
                    <a:lstStyle/>
                    <a:p/>
                  </a:txBody>
                  <a:tcPr/>
                </a:tc>
                <a:tc>
                  <a:txBody>
                    <a:bodyPr vert="horz" wrap="square"/>
                    <a:lstStyle/>
                    <a:p>
                      <a:pPr algn="ctr"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宋体" panose="02010600030101010101" pitchFamily="2" charset="-122"/>
                        </a:rPr>
                        <a:t>目的</a:t>
                      </a:r>
                      <a:endParaRPr lang="zh-CN" altLang="en-US" sz="2000" b="0">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宋体" panose="02010600030101010101" pitchFamily="2" charset="-122"/>
                        </a:rPr>
                        <a:t>缓和阶级矛盾，巩固沙皇专制统治</a:t>
                      </a:r>
                      <a:endParaRPr lang="zh-CN" altLang="en-US" sz="2000" b="0">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r h="1828800">
                <a:tc vMerge="1">
                  <a:txBody>
                    <a:bodyPr vert="horz" wrap="square"/>
                    <a:lstStyle/>
                    <a:p/>
                  </a:txBody>
                  <a:tcPr/>
                </a:tc>
                <a:tc>
                  <a:txBody>
                    <a:bodyPr vert="horz" wrap="square"/>
                    <a:lstStyle/>
                    <a:p>
                      <a:pPr algn="ctr"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宋体" panose="02010600030101010101" pitchFamily="2" charset="-122"/>
                        </a:rPr>
                        <a:t>内容</a:t>
                      </a:r>
                      <a:endParaRPr lang="zh-CN" altLang="en-US" sz="2000" b="0">
                        <a:latin typeface="楷体" panose="02010609060101010101" pitchFamily="49" charset="-122"/>
                        <a:ea typeface="楷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楷体" panose="02010609060101010101" pitchFamily="49" charset="-122"/>
                        </a:rPr>
                        <a:t>1861年，亚历山大二世颁布废除农奴制的法令。法令规定：</a:t>
                      </a:r>
                      <a:endParaRPr lang="zh-CN" altLang="en-US" sz="2000" b="0">
                        <a:latin typeface="楷体" panose="02010609060101010101" pitchFamily="49" charset="-122"/>
                        <a:ea typeface="楷体" panose="02010609060101010101" pitchFamily="49" charset="-122"/>
                        <a:cs typeface="楷体" panose="02010609060101010101" pitchFamily="49" charset="-122"/>
                      </a:endParaRPr>
                    </a:p>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楷体" panose="02010609060101010101" pitchFamily="49" charset="-122"/>
                        </a:rPr>
                        <a:t>(1)政治：农奴获得人身自由，可以改变身份，自由转换职业</a:t>
                      </a:r>
                      <a:endParaRPr lang="zh-CN" altLang="en-US" sz="2000" b="0">
                        <a:latin typeface="楷体" panose="02010609060101010101" pitchFamily="49" charset="-122"/>
                        <a:ea typeface="楷体" panose="02010609060101010101" pitchFamily="49" charset="-122"/>
                        <a:cs typeface="楷体" panose="02010609060101010101" pitchFamily="49" charset="-122"/>
                      </a:endParaRPr>
                    </a:p>
                    <a:p>
                      <a:pPr algn="l" fontAlgn="auto">
                        <a:lnSpc>
                          <a:spcPct val="150000"/>
                        </a:lnSpc>
                        <a:buClrTx/>
                        <a:buSzTx/>
                        <a:buFontTx/>
                        <a:buNone/>
                      </a:pPr>
                      <a:r>
                        <a:rPr lang="zh-CN" altLang="en-US" sz="2000" b="0">
                          <a:latin typeface="楷体" panose="02010609060101010101" pitchFamily="49" charset="-122"/>
                          <a:ea typeface="楷体" panose="02010609060101010101" pitchFamily="49" charset="-122"/>
                          <a:cs typeface="楷体" panose="02010609060101010101" pitchFamily="49" charset="-122"/>
                        </a:rPr>
                        <a:t>(2)经济：农奴在获得解放的同时，</a:t>
                      </a:r>
                      <a:r>
                        <a:rPr lang="zh-CN" altLang="en-US" sz="2000" b="0">
                          <a:solidFill>
                            <a:srgbClr val="FF0000"/>
                          </a:solidFill>
                          <a:latin typeface="楷体" panose="02010609060101010101" pitchFamily="49" charset="-122"/>
                          <a:ea typeface="楷体" panose="02010609060101010101" pitchFamily="49" charset="-122"/>
                          <a:cs typeface="楷体" panose="02010609060101010101" pitchFamily="49" charset="-122"/>
                        </a:rPr>
                        <a:t>可以获得一份土地，但是必须出钱赎买，</a:t>
                      </a:r>
                      <a:r>
                        <a:rPr lang="zh-CN" altLang="en-US" sz="2000" b="0">
                          <a:latin typeface="楷体" panose="02010609060101010101" pitchFamily="49" charset="-122"/>
                          <a:ea typeface="楷体" panose="02010609060101010101" pitchFamily="49" charset="-122"/>
                          <a:cs typeface="楷体" panose="02010609060101010101" pitchFamily="49" charset="-122"/>
                        </a:rPr>
                        <a:t>所出的价钱高出当时的地价</a:t>
                      </a:r>
                      <a:endParaRPr lang="zh-CN" altLang="en-US" sz="2000" b="0">
                        <a:latin typeface="楷体" panose="02010609060101010101" pitchFamily="49" charset="-122"/>
                        <a:ea typeface="楷体" panose="02010609060101010101" pitchFamily="49" charset="-122"/>
                        <a:cs typeface="楷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16387" name="文本框 7" title=""/>
          <p:cNvSpPr txBox="1">
            <a:spLocks noChangeArrowheads="1"/>
          </p:cNvSpPr>
          <p:nvPr>
            <p:custDataLst>
              <p:tags r:id="rId11"/>
            </p:custDataLst>
          </p:nvPr>
        </p:nvSpPr>
        <p:spPr bwMode="auto">
          <a:xfrm>
            <a:off x="436880" y="1486535"/>
            <a:ext cx="5302250" cy="506730"/>
          </a:xfrm>
          <a:prstGeom prst="rect">
            <a:avLst/>
          </a:prstGeom>
          <a:solidFill>
            <a:srgbClr val="43495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考点</a:t>
            </a:r>
            <a:r>
              <a:rPr lang="en-US" altLang="zh-CN" sz="2700" b="1" smtClean="0">
                <a:solidFill>
                  <a:schemeClr val="bg1"/>
                </a:solidFill>
                <a:latin typeface="方正仿宋简体" panose="02010601030101010101" charset="-122"/>
                <a:ea typeface="方正仿宋简体" panose="02010601030101010101" charset="-122"/>
                <a:sym typeface="等线" panose="02010600030101010101" charset="-122"/>
              </a:rPr>
              <a:t>2.2</a:t>
            </a:r>
            <a:r>
              <a:rPr lang="zh-CN" altLang="en-US" sz="2700" b="1" smtClean="0">
                <a:solidFill>
                  <a:schemeClr val="bg1"/>
                </a:solidFill>
                <a:latin typeface="方正仿宋简体" panose="02010601030101010101" charset="-122"/>
                <a:ea typeface="方正仿宋简体" panose="02010601030101010101" charset="-122"/>
                <a:sym typeface="等线" panose="02010600030101010101" charset="-122"/>
              </a:rPr>
              <a:t>：</a:t>
            </a:r>
            <a:r>
              <a:rPr lang="en-US" altLang="zh-CN" sz="2700" b="1">
                <a:solidFill>
                  <a:schemeClr val="bg1"/>
                </a:solidFill>
                <a:latin typeface="方正仿宋简体" panose="02010601030101010101" charset="-122"/>
                <a:ea typeface="方正仿宋简体" panose="02010601030101010101" charset="-122"/>
                <a:sym typeface="+mn-ea"/>
              </a:rPr>
              <a:t>1861</a:t>
            </a:r>
            <a:r>
              <a:rPr lang="zh-CN" altLang="en-US" sz="2700" b="1">
                <a:solidFill>
                  <a:schemeClr val="bg1"/>
                </a:solidFill>
                <a:latin typeface="方正仿宋简体" panose="02010601030101010101" charset="-122"/>
                <a:ea typeface="方正仿宋简体" panose="02010601030101010101" charset="-122"/>
                <a:sym typeface="+mn-ea"/>
              </a:rPr>
              <a:t>年俄国农奴制改革</a:t>
            </a:r>
            <a:endParaRPr lang="zh-CN" altLang="en-US" sz="2700" b="1">
              <a:solidFill>
                <a:schemeClr val="bg1"/>
              </a:solidFill>
              <a:latin typeface="方正仿宋简体" panose="02010601030101010101" charset="-122"/>
              <a:ea typeface="方正仿宋简体" panose="02010601030101010101" charset="-122"/>
              <a:sym typeface="+mn-ea"/>
            </a:endParaRPr>
          </a:p>
        </p:txBody>
      </p:sp>
      <p:graphicFrame>
        <p:nvGraphicFramePr>
          <p:cNvPr id="2" name="表格 1" title=""/>
          <p:cNvGraphicFramePr>
            <a:graphicFrameLocks noGrp="1"/>
          </p:cNvGraphicFramePr>
          <p:nvPr>
            <p:custDataLst>
              <p:tags r:id="rId12"/>
            </p:custDataLst>
          </p:nvPr>
        </p:nvGraphicFramePr>
        <p:xfrm>
          <a:off x="436563" y="2214880"/>
          <a:ext cx="10711180" cy="4122420"/>
        </p:xfrm>
        <a:graphic>
          <a:graphicData uri="http://schemas.openxmlformats.org/drawingml/2006/table">
            <a:tbl>
              <a:tblPr firstRow="1" bandRow="1">
                <a:tableStyleId>{5940675A-B579-460E-94D1-54222C63F5DA}</a:tableStyleId>
              </a:tblPr>
              <a:tblGrid>
                <a:gridCol w="1255395"/>
                <a:gridCol w="1141095"/>
                <a:gridCol w="8314690"/>
              </a:tblGrid>
              <a:tr h="642620">
                <a:tc rowSpan="3">
                  <a:txBody>
                    <a:bodyPr vert="horz" wrap="square"/>
                    <a:lstStyle/>
                    <a:p>
                      <a:pPr algn="ctr" fontAlgn="auto">
                        <a:lnSpc>
                          <a:spcPct val="150000"/>
                        </a:lnSpc>
                        <a:buClrTx/>
                        <a:buSzTx/>
                        <a:buFontTx/>
                        <a:buNone/>
                      </a:pPr>
                      <a:r>
                        <a:rPr lang="zh-CN" altLang="en-US" sz="2400">
                          <a:latin typeface="楷体" panose="02010609060101010101" pitchFamily="49" charset="-122"/>
                          <a:ea typeface="楷体" panose="02010609060101010101" pitchFamily="49" charset="-122"/>
                          <a:cs typeface="宋体" panose="02010600030101010101" pitchFamily="2" charset="-122"/>
                          <a:sym typeface="+mn-ea"/>
                        </a:rPr>
                        <a:t>亚历山大二世废除农奴制</a:t>
                      </a:r>
                      <a:endParaRPr lang="zh-CN" altLang="en-US" sz="2400">
                        <a:latin typeface="楷体" panose="02010609060101010101" pitchFamily="49" charset="-122"/>
                        <a:ea typeface="楷体" panose="02010609060101010101" pitchFamily="49" charset="-122"/>
                        <a:cs typeface="宋体" panose="02010600030101010101" pitchFamily="2" charset="-122"/>
                        <a:sym typeface="+mn-ea"/>
                      </a:endParaRPr>
                    </a:p>
                  </a:txBody>
                  <a:tcPr marL="90170" marR="90170" marT="46990" marB="46990" anchor="ctr">
                    <a:lnL w="12700" cap="flat" cmpd="sng">
                      <a:solidFill>
                        <a:srgbClr val="080000"/>
                      </a:solidFill>
                      <a:prstDash val="solid"/>
                      <a:headEnd type="none" w="med" len="med"/>
                      <a:tailEnd type="none" w="med" len="med"/>
                    </a:lnL>
                    <a:lnTlToBr>
                      <a:noFill/>
                    </a:lnTlToBr>
                    <a:lnBlToTr>
                      <a:noFill/>
                    </a:lnBlToTr>
                    <a:solidFill>
                      <a:schemeClr val="bg1"/>
                    </a:solidFill>
                  </a:tcPr>
                </a:tc>
                <a:tc>
                  <a:txBody>
                    <a:bodyPr vert="horz" wrap="square"/>
                    <a:lstStyle/>
                    <a:p>
                      <a:pPr algn="ctr" fontAlgn="auto">
                        <a:lnSpc>
                          <a:spcPct val="150000"/>
                        </a:lnSpc>
                        <a:buClrTx/>
                        <a:buSzTx/>
                        <a:buFontTx/>
                        <a:buNone/>
                      </a:pPr>
                      <a:r>
                        <a:rPr lang="zh-CN" altLang="en-US" sz="2400" b="0">
                          <a:latin typeface="楷体" panose="02010609060101010101" pitchFamily="49" charset="-122"/>
                          <a:ea typeface="楷体" panose="02010609060101010101" pitchFamily="49" charset="-122"/>
                          <a:cs typeface="宋体" panose="02010600030101010101" pitchFamily="2" charset="-122"/>
                        </a:rPr>
                        <a:t>性质</a:t>
                      </a:r>
                      <a:endParaRPr lang="zh-CN" altLang="en-US" sz="2400" b="0">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l" fontAlgn="auto">
                        <a:lnSpc>
                          <a:spcPct val="150000"/>
                        </a:lnSpc>
                        <a:buClrTx/>
                        <a:buSzTx/>
                        <a:buFontTx/>
                        <a:buNone/>
                      </a:pPr>
                      <a:r>
                        <a:rPr lang="zh-CN" altLang="en-US" sz="2400" b="0">
                          <a:solidFill>
                            <a:srgbClr val="FF0000"/>
                          </a:solidFill>
                          <a:latin typeface="楷体" panose="02010609060101010101" pitchFamily="49" charset="-122"/>
                          <a:ea typeface="楷体" panose="02010609060101010101" pitchFamily="49" charset="-122"/>
                          <a:cs typeface="宋体" panose="02010600030101010101" pitchFamily="2" charset="-122"/>
                        </a:rPr>
                        <a:t>一场自上而下的资产阶级性质的改革</a:t>
                      </a:r>
                      <a:endParaRPr lang="zh-CN" altLang="en-US" sz="2400" b="0">
                        <a:solidFill>
                          <a:srgbClr val="FF0000"/>
                        </a:solidFill>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73990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algn="ctr" fontAlgn="auto">
                        <a:lnSpc>
                          <a:spcPct val="150000"/>
                        </a:lnSpc>
                        <a:buClrTx/>
                        <a:buSzTx/>
                        <a:buFontTx/>
                        <a:buNone/>
                      </a:pPr>
                      <a:r>
                        <a:rPr lang="zh-CN" altLang="en-US" sz="2400" b="0">
                          <a:latin typeface="楷体" panose="02010609060101010101" pitchFamily="49" charset="-122"/>
                          <a:ea typeface="楷体" panose="02010609060101010101" pitchFamily="49" charset="-122"/>
                          <a:cs typeface="宋体" panose="02010600030101010101" pitchFamily="2" charset="-122"/>
                        </a:rPr>
                        <a:t>意义</a:t>
                      </a:r>
                      <a:endParaRPr lang="zh-CN" altLang="en-US" sz="2400" b="0">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l" fontAlgn="auto">
                        <a:lnSpc>
                          <a:spcPct val="150000"/>
                        </a:lnSpc>
                        <a:buClrTx/>
                        <a:buSzTx/>
                        <a:buFontTx/>
                        <a:buNone/>
                      </a:pPr>
                      <a:r>
                        <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rPr>
                        <a:t>是</a:t>
                      </a:r>
                      <a:r>
                        <a:rPr lang="zh-CN" altLang="en-US" sz="2400" b="0">
                          <a:solidFill>
                            <a:srgbClr val="FF0000"/>
                          </a:solidFill>
                          <a:latin typeface="楷体" panose="02010609060101010101" pitchFamily="49" charset="-122"/>
                          <a:ea typeface="楷体" panose="02010609060101010101" pitchFamily="49" charset="-122"/>
                          <a:cs typeface="宋体" panose="02010600030101010101" pitchFamily="2" charset="-122"/>
                        </a:rPr>
                        <a:t>俄国历史上的一个重要转折点</a:t>
                      </a:r>
                      <a:r>
                        <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rPr>
                        <a:t>。改革废除了农奴制，促使社会的各个方面出现了新的气象，推动俄国</a:t>
                      </a:r>
                      <a:r>
                        <a:rPr lang="zh-CN" altLang="en-US" sz="2400" b="0">
                          <a:solidFill>
                            <a:srgbClr val="FF0000"/>
                          </a:solidFill>
                          <a:latin typeface="楷体" panose="02010609060101010101" pitchFamily="49" charset="-122"/>
                          <a:ea typeface="楷体" panose="02010609060101010101" pitchFamily="49" charset="-122"/>
                          <a:cs typeface="宋体" panose="02010600030101010101" pitchFamily="2" charset="-122"/>
                        </a:rPr>
                        <a:t>走上了发展资本主义的道路</a:t>
                      </a:r>
                      <a:endPar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73990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A9D18E"/>
                    </a:solidFill>
                  </a:tcPr>
                </a:tc>
                <a:tc>
                  <a:txBody>
                    <a:bodyPr vert="horz" wrap="square"/>
                    <a:lstStyle/>
                    <a:p>
                      <a:pPr algn="ctr" fontAlgn="auto">
                        <a:lnSpc>
                          <a:spcPct val="150000"/>
                        </a:lnSpc>
                        <a:buClrTx/>
                        <a:buSzTx/>
                        <a:buFontTx/>
                        <a:buNone/>
                      </a:pPr>
                      <a:r>
                        <a:rPr lang="zh-CN" altLang="en-US" sz="2400" b="0">
                          <a:latin typeface="楷体" panose="02010609060101010101" pitchFamily="49" charset="-122"/>
                          <a:ea typeface="楷体" panose="02010609060101010101" pitchFamily="49" charset="-122"/>
                          <a:cs typeface="宋体" panose="02010600030101010101" pitchFamily="2" charset="-122"/>
                        </a:rPr>
                        <a:t>局限性</a:t>
                      </a:r>
                      <a:endParaRPr lang="zh-CN" altLang="en-US" sz="2400" b="0">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l" fontAlgn="auto">
                        <a:lnSpc>
                          <a:spcPct val="150000"/>
                        </a:lnSpc>
                        <a:buClrTx/>
                        <a:buSzTx/>
                        <a:buFontTx/>
                        <a:buNone/>
                      </a:pPr>
                      <a:r>
                        <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rPr>
                        <a:t>农奴出钱赎买土地，所出的价钱高于当时的地价，农奴为此付出了沉重的代价，生活依旧困苦；</a:t>
                      </a:r>
                      <a:r>
                        <a:rPr lang="zh-CN" altLang="en-US" sz="2400" b="0">
                          <a:solidFill>
                            <a:srgbClr val="FF0000"/>
                          </a:solidFill>
                          <a:latin typeface="楷体" panose="02010609060101010101" pitchFamily="49" charset="-122"/>
                          <a:ea typeface="楷体" panose="02010609060101010101" pitchFamily="49" charset="-122"/>
                          <a:cs typeface="宋体" panose="02010600030101010101" pitchFamily="2" charset="-122"/>
                        </a:rPr>
                        <a:t>农奴制的残余仍然存在</a:t>
                      </a:r>
                      <a:r>
                        <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rPr>
                        <a:t>，影响着俄国经济与社会的发展</a:t>
                      </a:r>
                      <a:endParaRPr lang="zh-CN" altLang="en-US" sz="2400" b="0">
                        <a:solidFill>
                          <a:schemeClr val="tx1"/>
                        </a:solidFill>
                        <a:latin typeface="楷体" panose="02010609060101010101" pitchFamily="49" charset="-122"/>
                        <a:ea typeface="楷体" panose="02010609060101010101" pitchFamily="49" charset="-122"/>
                        <a:cs typeface="宋体" panose="02010600030101010101" pitchFamily="2" charset="-122"/>
                      </a:endParaRPr>
                    </a:p>
                  </a:txBody>
                  <a:tcPr marL="90170" marR="90170" marT="46990" marB="4699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2"/>
          </p:custDataLst>
        </p:nvPr>
      </p:nvGrpSpPr>
      <p:grpSpPr>
        <a:xfrm>
          <a:off x="0" y="0"/>
          <a:ext cx="0" cy="0"/>
        </a:xfrm>
      </p:grpSpPr>
      <p:sp>
        <p:nvSpPr>
          <p:cNvPr id="3" name="圆角矩形 2" title=""/>
          <p:cNvSpPr/>
          <p:nvPr>
            <p:custDataLst>
              <p:tags r:id="rId3"/>
            </p:custDataLst>
          </p:nvPr>
        </p:nvSpPr>
        <p:spPr>
          <a:xfrm>
            <a:off x="145550" y="105631"/>
            <a:ext cx="11900899" cy="6646737"/>
          </a:xfrm>
          <a:prstGeom prst="roundRect">
            <a:avLst>
              <a:gd name="adj" fmla="val 0"/>
            </a:avLst>
          </a:prstGeom>
          <a:noFill/>
          <a:ln w="381000">
            <a:solidFill>
              <a:srgbClr val="4349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15" name="组合 14" title=""/>
          <p:cNvGrpSpPr/>
          <p:nvPr>
            <p:custDataLst>
              <p:tags r:id="rId4"/>
            </p:custDataLst>
          </p:nvPr>
        </p:nvGrpSpPr>
        <p:grpSpPr>
          <a:xfrm>
            <a:off x="2341880" y="259715"/>
            <a:ext cx="1226820" cy="1226820"/>
            <a:chOff x="4022919" y="1953286"/>
            <a:chExt cx="1620000" cy="1620000"/>
          </a:xfrm>
          <a:solidFill>
            <a:srgbClr val="38518C"/>
          </a:solidFill>
        </p:grpSpPr>
        <p:sp>
          <p:nvSpPr>
            <p:cNvPr id="18" name="任意多边形 17"/>
            <p:cNvSpPr/>
            <p:nvPr>
              <p:custDataLst>
                <p:tags r:id="rId5"/>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19" name="任意多边形 18"/>
            <p:cNvSpPr/>
            <p:nvPr>
              <p:custDataLst>
                <p:tags r:id="rId6"/>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grpSp>
        <p:nvGrpSpPr>
          <p:cNvPr id="24" name="组合 23" title=""/>
          <p:cNvGrpSpPr/>
          <p:nvPr>
            <p:custDataLst>
              <p:tags r:id="rId7"/>
            </p:custDataLst>
          </p:nvPr>
        </p:nvGrpSpPr>
        <p:grpSpPr>
          <a:xfrm>
            <a:off x="8689340" y="259715"/>
            <a:ext cx="1226820" cy="1226820"/>
            <a:chOff x="4022919" y="1953286"/>
            <a:chExt cx="1620000" cy="1620000"/>
          </a:xfrm>
          <a:solidFill>
            <a:srgbClr val="38518C"/>
          </a:solidFill>
        </p:grpSpPr>
        <p:sp>
          <p:nvSpPr>
            <p:cNvPr id="25" name="任意多边形 24"/>
            <p:cNvSpPr/>
            <p:nvPr>
              <p:custDataLst>
                <p:tags r:id="rId8"/>
              </p:custDataLst>
            </p:nvPr>
          </p:nvSpPr>
          <p:spPr bwMode="auto">
            <a:xfrm rot="5400000">
              <a:off x="4022919" y="1953286"/>
              <a:ext cx="1620000" cy="1620000"/>
            </a:xfrm>
            <a:custGeom>
              <a:gdLst>
                <a:gd name="connsiteX0" fmla="*/ 1141709 w 2279650"/>
                <a:gd name="connsiteY0" fmla="*/ 173038 h 2274888"/>
                <a:gd name="connsiteX1" fmla="*/ 813858 w 2279650"/>
                <a:gd name="connsiteY1" fmla="*/ 391536 h 2274888"/>
                <a:gd name="connsiteX2" fmla="*/ 648049 w 2279650"/>
                <a:gd name="connsiteY2" fmla="*/ 670310 h 2274888"/>
                <a:gd name="connsiteX3" fmla="*/ 354113 w 2279650"/>
                <a:gd name="connsiteY3" fmla="*/ 851136 h 2274888"/>
                <a:gd name="connsiteX4" fmla="*/ 161925 w 2279650"/>
                <a:gd name="connsiteY4" fmla="*/ 1137445 h 2274888"/>
                <a:gd name="connsiteX5" fmla="*/ 354113 w 2279650"/>
                <a:gd name="connsiteY5" fmla="*/ 1423753 h 2274888"/>
                <a:gd name="connsiteX6" fmla="*/ 648049 w 2279650"/>
                <a:gd name="connsiteY6" fmla="*/ 1608346 h 2274888"/>
                <a:gd name="connsiteX7" fmla="*/ 813858 w 2279650"/>
                <a:gd name="connsiteY7" fmla="*/ 1883353 h 2274888"/>
                <a:gd name="connsiteX8" fmla="*/ 1141709 w 2279650"/>
                <a:gd name="connsiteY8" fmla="*/ 2101851 h 2274888"/>
                <a:gd name="connsiteX9" fmla="*/ 1469560 w 2279650"/>
                <a:gd name="connsiteY9" fmla="*/ 1883353 h 2274888"/>
                <a:gd name="connsiteX10" fmla="*/ 1635370 w 2279650"/>
                <a:gd name="connsiteY10" fmla="*/ 1608346 h 2274888"/>
                <a:gd name="connsiteX11" fmla="*/ 1925537 w 2279650"/>
                <a:gd name="connsiteY11" fmla="*/ 1423753 h 2274888"/>
                <a:gd name="connsiteX12" fmla="*/ 2117725 w 2279650"/>
                <a:gd name="connsiteY12" fmla="*/ 1137445 h 2274888"/>
                <a:gd name="connsiteX13" fmla="*/ 1925537 w 2279650"/>
                <a:gd name="connsiteY13" fmla="*/ 851136 h 2274888"/>
                <a:gd name="connsiteX14" fmla="*/ 1635370 w 2279650"/>
                <a:gd name="connsiteY14" fmla="*/ 670310 h 2274888"/>
                <a:gd name="connsiteX15" fmla="*/ 1469560 w 2279650"/>
                <a:gd name="connsiteY15" fmla="*/ 391536 h 2274888"/>
                <a:gd name="connsiteX16" fmla="*/ 1141709 w 2279650"/>
                <a:gd name="connsiteY16" fmla="*/ 173038 h 2274888"/>
                <a:gd name="connsiteX17" fmla="*/ 1141709 w 2279650"/>
                <a:gd name="connsiteY17" fmla="*/ 0 h 2274888"/>
                <a:gd name="connsiteX18" fmla="*/ 1578799 w 2279650"/>
                <a:gd name="connsiteY18" fmla="*/ 350273 h 2274888"/>
                <a:gd name="connsiteX19" fmla="*/ 1721984 w 2279650"/>
                <a:gd name="connsiteY19" fmla="*/ 591320 h 2274888"/>
                <a:gd name="connsiteX20" fmla="*/ 2087481 w 2279650"/>
                <a:gd name="connsiteY20" fmla="*/ 896396 h 2274888"/>
                <a:gd name="connsiteX21" fmla="*/ 2279650 w 2279650"/>
                <a:gd name="connsiteY21" fmla="*/ 1137444 h 2274888"/>
                <a:gd name="connsiteX22" fmla="*/ 2087481 w 2279650"/>
                <a:gd name="connsiteY22" fmla="*/ 1378492 h 2274888"/>
                <a:gd name="connsiteX23" fmla="*/ 1721984 w 2279650"/>
                <a:gd name="connsiteY23" fmla="*/ 1683568 h 2274888"/>
                <a:gd name="connsiteX24" fmla="*/ 1578799 w 2279650"/>
                <a:gd name="connsiteY24" fmla="*/ 1928382 h 2274888"/>
                <a:gd name="connsiteX25" fmla="*/ 1141709 w 2279650"/>
                <a:gd name="connsiteY25" fmla="*/ 2274888 h 2274888"/>
                <a:gd name="connsiteX26" fmla="*/ 700851 w 2279650"/>
                <a:gd name="connsiteY26" fmla="*/ 1928382 h 2274888"/>
                <a:gd name="connsiteX27" fmla="*/ 557667 w 2279650"/>
                <a:gd name="connsiteY27" fmla="*/ 1683568 h 2274888"/>
                <a:gd name="connsiteX28" fmla="*/ 195937 w 2279650"/>
                <a:gd name="connsiteY28" fmla="*/ 1378492 h 2274888"/>
                <a:gd name="connsiteX29" fmla="*/ 0 w 2279650"/>
                <a:gd name="connsiteY29" fmla="*/ 1137444 h 2274888"/>
                <a:gd name="connsiteX30" fmla="*/ 195937 w 2279650"/>
                <a:gd name="connsiteY30" fmla="*/ 896396 h 2274888"/>
                <a:gd name="connsiteX31" fmla="*/ 557667 w 2279650"/>
                <a:gd name="connsiteY31" fmla="*/ 591320 h 2274888"/>
                <a:gd name="connsiteX32" fmla="*/ 700851 w 2279650"/>
                <a:gd name="connsiteY32" fmla="*/ 350273 h 2274888"/>
                <a:gd name="connsiteX33" fmla="*/ 1141709 w 2279650"/>
                <a:gd name="connsiteY33" fmla="*/ 0 h 2274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79650" h="2274888">
                  <a:moveTo>
                    <a:pt x="1141709" y="173038"/>
                  </a:moveTo>
                  <a:cubicBezTo>
                    <a:pt x="1039962" y="289822"/>
                    <a:pt x="957058" y="289822"/>
                    <a:pt x="813858" y="391536"/>
                  </a:cubicBezTo>
                  <a:cubicBezTo>
                    <a:pt x="670659" y="493251"/>
                    <a:pt x="648049" y="670310"/>
                    <a:pt x="648049" y="670310"/>
                  </a:cubicBezTo>
                  <a:cubicBezTo>
                    <a:pt x="648049" y="670310"/>
                    <a:pt x="455860" y="696681"/>
                    <a:pt x="354113" y="851136"/>
                  </a:cubicBezTo>
                  <a:cubicBezTo>
                    <a:pt x="256135" y="1001825"/>
                    <a:pt x="237293" y="1103540"/>
                    <a:pt x="161925" y="1137445"/>
                  </a:cubicBezTo>
                  <a:cubicBezTo>
                    <a:pt x="237293" y="1171350"/>
                    <a:pt x="256135" y="1273064"/>
                    <a:pt x="354113" y="1423753"/>
                  </a:cubicBezTo>
                  <a:cubicBezTo>
                    <a:pt x="455860" y="1578209"/>
                    <a:pt x="648049" y="1608346"/>
                    <a:pt x="648049" y="1608346"/>
                  </a:cubicBezTo>
                  <a:cubicBezTo>
                    <a:pt x="648049" y="1608346"/>
                    <a:pt x="670659" y="1781638"/>
                    <a:pt x="813858" y="1883353"/>
                  </a:cubicBezTo>
                  <a:cubicBezTo>
                    <a:pt x="957058" y="1988835"/>
                    <a:pt x="1039962" y="1988835"/>
                    <a:pt x="1141709" y="2101851"/>
                  </a:cubicBezTo>
                  <a:cubicBezTo>
                    <a:pt x="1243456" y="1988835"/>
                    <a:pt x="1326361" y="1988835"/>
                    <a:pt x="1469560" y="1883353"/>
                  </a:cubicBezTo>
                  <a:cubicBezTo>
                    <a:pt x="1612759" y="1781638"/>
                    <a:pt x="1635370" y="1608346"/>
                    <a:pt x="1635370" y="1608346"/>
                  </a:cubicBezTo>
                  <a:cubicBezTo>
                    <a:pt x="1635370" y="1608346"/>
                    <a:pt x="1823790" y="1578209"/>
                    <a:pt x="1925537" y="1423753"/>
                  </a:cubicBezTo>
                  <a:cubicBezTo>
                    <a:pt x="2027283" y="1273064"/>
                    <a:pt x="2046125" y="1171350"/>
                    <a:pt x="2117725" y="1137445"/>
                  </a:cubicBezTo>
                  <a:cubicBezTo>
                    <a:pt x="2046125" y="1103540"/>
                    <a:pt x="2027283" y="1001825"/>
                    <a:pt x="1925537" y="851136"/>
                  </a:cubicBezTo>
                  <a:cubicBezTo>
                    <a:pt x="1823790" y="696681"/>
                    <a:pt x="1635370" y="670310"/>
                    <a:pt x="1635370" y="670310"/>
                  </a:cubicBezTo>
                  <a:cubicBezTo>
                    <a:pt x="1635370" y="670310"/>
                    <a:pt x="1612759" y="493251"/>
                    <a:pt x="1469560" y="391536"/>
                  </a:cubicBezTo>
                  <a:cubicBezTo>
                    <a:pt x="1326361" y="289822"/>
                    <a:pt x="1243456" y="289822"/>
                    <a:pt x="1141709" y="173038"/>
                  </a:cubicBezTo>
                  <a:close/>
                  <a:moveTo>
                    <a:pt x="1141709" y="0"/>
                  </a:moveTo>
                  <a:cubicBezTo>
                    <a:pt x="1228373" y="180786"/>
                    <a:pt x="1439382" y="252347"/>
                    <a:pt x="1578799" y="350273"/>
                  </a:cubicBezTo>
                  <a:cubicBezTo>
                    <a:pt x="1718216" y="444432"/>
                    <a:pt x="1721984" y="591320"/>
                    <a:pt x="1721984" y="591320"/>
                  </a:cubicBezTo>
                  <a:cubicBezTo>
                    <a:pt x="1721984" y="591320"/>
                    <a:pt x="1929225" y="651582"/>
                    <a:pt x="2087481" y="896396"/>
                  </a:cubicBezTo>
                  <a:cubicBezTo>
                    <a:pt x="2241970" y="1141211"/>
                    <a:pt x="2189218" y="1114846"/>
                    <a:pt x="2279650" y="1137444"/>
                  </a:cubicBezTo>
                  <a:cubicBezTo>
                    <a:pt x="2189218" y="1160042"/>
                    <a:pt x="2241970" y="1133678"/>
                    <a:pt x="2087481" y="1378492"/>
                  </a:cubicBezTo>
                  <a:cubicBezTo>
                    <a:pt x="1929225" y="1623306"/>
                    <a:pt x="1721984" y="1683568"/>
                    <a:pt x="1721984" y="1683568"/>
                  </a:cubicBezTo>
                  <a:cubicBezTo>
                    <a:pt x="1721984" y="1683568"/>
                    <a:pt x="1718216" y="1830456"/>
                    <a:pt x="1578799" y="1928382"/>
                  </a:cubicBezTo>
                  <a:cubicBezTo>
                    <a:pt x="1439382" y="2022541"/>
                    <a:pt x="1228373" y="2094102"/>
                    <a:pt x="1141709" y="2274888"/>
                  </a:cubicBezTo>
                  <a:cubicBezTo>
                    <a:pt x="1051277" y="2094102"/>
                    <a:pt x="840268" y="2022541"/>
                    <a:pt x="700851" y="1928382"/>
                  </a:cubicBezTo>
                  <a:cubicBezTo>
                    <a:pt x="565203" y="1830456"/>
                    <a:pt x="557667" y="1683568"/>
                    <a:pt x="557667" y="1683568"/>
                  </a:cubicBezTo>
                  <a:cubicBezTo>
                    <a:pt x="557667" y="1683568"/>
                    <a:pt x="350426" y="1623306"/>
                    <a:pt x="195937" y="1378492"/>
                  </a:cubicBezTo>
                  <a:cubicBezTo>
                    <a:pt x="37680" y="1133678"/>
                    <a:pt x="94200" y="1160042"/>
                    <a:pt x="0" y="1137444"/>
                  </a:cubicBezTo>
                  <a:cubicBezTo>
                    <a:pt x="94200" y="1114846"/>
                    <a:pt x="37680" y="1141211"/>
                    <a:pt x="195937" y="896396"/>
                  </a:cubicBezTo>
                  <a:cubicBezTo>
                    <a:pt x="350426" y="651582"/>
                    <a:pt x="557667" y="591320"/>
                    <a:pt x="557667" y="591320"/>
                  </a:cubicBezTo>
                  <a:cubicBezTo>
                    <a:pt x="557667" y="591320"/>
                    <a:pt x="565203" y="444432"/>
                    <a:pt x="700851" y="350273"/>
                  </a:cubicBezTo>
                  <a:cubicBezTo>
                    <a:pt x="840268" y="252347"/>
                    <a:pt x="1051277" y="180786"/>
                    <a:pt x="1141709" y="0"/>
                  </a:cubicBezTo>
                  <a:close/>
                </a:path>
              </a:pathLst>
            </a:custGeom>
            <a:solidFill>
              <a:srgbClr val="43495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sp>
          <p:nvSpPr>
            <p:cNvPr id="26" name="任意多边形 25"/>
            <p:cNvSpPr/>
            <p:nvPr>
              <p:custDataLst>
                <p:tags r:id="rId9"/>
              </p:custDataLst>
            </p:nvPr>
          </p:nvSpPr>
          <p:spPr bwMode="auto">
            <a:xfrm rot="5400000">
              <a:off x="4183108" y="2120597"/>
              <a:ext cx="1292840" cy="1285374"/>
            </a:xfrm>
            <a:custGeom>
              <a:gdLst>
                <a:gd name="connsiteX0" fmla="*/ 696806 w 1819275"/>
                <a:gd name="connsiteY0" fmla="*/ 1179512 h 1804988"/>
                <a:gd name="connsiteX1" fmla="*/ 794746 w 1819275"/>
                <a:gd name="connsiteY1" fmla="*/ 1277492 h 1804988"/>
                <a:gd name="connsiteX2" fmla="*/ 911522 w 1819275"/>
                <a:gd name="connsiteY2" fmla="*/ 1367935 h 1804988"/>
                <a:gd name="connsiteX3" fmla="*/ 1024530 w 1819275"/>
                <a:gd name="connsiteY3" fmla="*/ 1277492 h 1804988"/>
                <a:gd name="connsiteX4" fmla="*/ 1122471 w 1819275"/>
                <a:gd name="connsiteY4" fmla="*/ 1179512 h 1804988"/>
                <a:gd name="connsiteX5" fmla="*/ 1243013 w 1819275"/>
                <a:gd name="connsiteY5" fmla="*/ 1288798 h 1804988"/>
                <a:gd name="connsiteX6" fmla="*/ 1175208 w 1819275"/>
                <a:gd name="connsiteY6" fmla="*/ 1431999 h 1804988"/>
                <a:gd name="connsiteX7" fmla="*/ 1039598 w 1819275"/>
                <a:gd name="connsiteY7" fmla="*/ 1435767 h 1804988"/>
                <a:gd name="connsiteX8" fmla="*/ 1084801 w 1819275"/>
                <a:gd name="connsiteY8" fmla="*/ 1416925 h 1804988"/>
                <a:gd name="connsiteX9" fmla="*/ 1032064 w 1819275"/>
                <a:gd name="connsiteY9" fmla="*/ 1409388 h 1804988"/>
                <a:gd name="connsiteX10" fmla="*/ 1050899 w 1819275"/>
                <a:gd name="connsiteY10" fmla="*/ 1480989 h 1804988"/>
                <a:gd name="connsiteX11" fmla="*/ 911522 w 1819275"/>
                <a:gd name="connsiteY11" fmla="*/ 1582737 h 1804988"/>
                <a:gd name="connsiteX12" fmla="*/ 768378 w 1819275"/>
                <a:gd name="connsiteY12" fmla="*/ 1480989 h 1804988"/>
                <a:gd name="connsiteX13" fmla="*/ 787213 w 1819275"/>
                <a:gd name="connsiteY13" fmla="*/ 1409388 h 1804988"/>
                <a:gd name="connsiteX14" fmla="*/ 734475 w 1819275"/>
                <a:gd name="connsiteY14" fmla="*/ 1416925 h 1804988"/>
                <a:gd name="connsiteX15" fmla="*/ 779679 w 1819275"/>
                <a:gd name="connsiteY15" fmla="*/ 1435767 h 1804988"/>
                <a:gd name="connsiteX16" fmla="*/ 644068 w 1819275"/>
                <a:gd name="connsiteY16" fmla="*/ 1431999 h 1804988"/>
                <a:gd name="connsiteX17" fmla="*/ 576263 w 1819275"/>
                <a:gd name="connsiteY17" fmla="*/ 1288798 h 1804988"/>
                <a:gd name="connsiteX18" fmla="*/ 696806 w 1819275"/>
                <a:gd name="connsiteY18" fmla="*/ 1179512 h 1804988"/>
                <a:gd name="connsiteX19" fmla="*/ 765493 w 1819275"/>
                <a:gd name="connsiteY19" fmla="*/ 1081087 h 1804988"/>
                <a:gd name="connsiteX20" fmla="*/ 912314 w 1819275"/>
                <a:gd name="connsiteY20" fmla="*/ 1118757 h 1804988"/>
                <a:gd name="connsiteX21" fmla="*/ 1055371 w 1819275"/>
                <a:gd name="connsiteY21" fmla="*/ 1081087 h 1804988"/>
                <a:gd name="connsiteX22" fmla="*/ 991372 w 1819275"/>
                <a:gd name="connsiteY22" fmla="*/ 1246833 h 1804988"/>
                <a:gd name="connsiteX23" fmla="*/ 912314 w 1819275"/>
                <a:gd name="connsiteY23" fmla="*/ 1303337 h 1804988"/>
                <a:gd name="connsiteX24" fmla="*/ 833257 w 1819275"/>
                <a:gd name="connsiteY24" fmla="*/ 1246833 h 1804988"/>
                <a:gd name="connsiteX25" fmla="*/ 765493 w 1819275"/>
                <a:gd name="connsiteY25" fmla="*/ 1081087 h 1804988"/>
                <a:gd name="connsiteX26" fmla="*/ 1122363 w 1819275"/>
                <a:gd name="connsiteY26" fmla="*/ 1069975 h 1804988"/>
                <a:gd name="connsiteX27" fmla="*/ 1220391 w 1819275"/>
                <a:gd name="connsiteY27" fmla="*/ 1085031 h 1804988"/>
                <a:gd name="connsiteX28" fmla="*/ 1325960 w 1819275"/>
                <a:gd name="connsiteY28" fmla="*/ 1303338 h 1804988"/>
                <a:gd name="connsiteX29" fmla="*/ 1126133 w 1819275"/>
                <a:gd name="connsiteY29" fmla="*/ 1164073 h 1804988"/>
                <a:gd name="connsiteX30" fmla="*/ 1122363 w 1819275"/>
                <a:gd name="connsiteY30" fmla="*/ 1069975 h 1804988"/>
                <a:gd name="connsiteX31" fmla="*/ 696914 w 1819275"/>
                <a:gd name="connsiteY31" fmla="*/ 1069975 h 1804988"/>
                <a:gd name="connsiteX32" fmla="*/ 693144 w 1819275"/>
                <a:gd name="connsiteY32" fmla="*/ 1164073 h 1804988"/>
                <a:gd name="connsiteX33" fmla="*/ 493317 w 1819275"/>
                <a:gd name="connsiteY33" fmla="*/ 1303338 h 1804988"/>
                <a:gd name="connsiteX34" fmla="*/ 598886 w 1819275"/>
                <a:gd name="connsiteY34" fmla="*/ 1085031 h 1804988"/>
                <a:gd name="connsiteX35" fmla="*/ 696914 w 1819275"/>
                <a:gd name="connsiteY35" fmla="*/ 1069975 h 1804988"/>
                <a:gd name="connsiteX36" fmla="*/ 1164680 w 1819275"/>
                <a:gd name="connsiteY36" fmla="*/ 754062 h 1804988"/>
                <a:gd name="connsiteX37" fmla="*/ 1255245 w 1819275"/>
                <a:gd name="connsiteY37" fmla="*/ 825610 h 1804988"/>
                <a:gd name="connsiteX38" fmla="*/ 1338264 w 1819275"/>
                <a:gd name="connsiteY38" fmla="*/ 897159 h 1804988"/>
                <a:gd name="connsiteX39" fmla="*/ 1255245 w 1819275"/>
                <a:gd name="connsiteY39" fmla="*/ 964941 h 1804988"/>
                <a:gd name="connsiteX40" fmla="*/ 1108076 w 1819275"/>
                <a:gd name="connsiteY40" fmla="*/ 1025192 h 1804988"/>
                <a:gd name="connsiteX41" fmla="*/ 1157132 w 1819275"/>
                <a:gd name="connsiteY41" fmla="*/ 897159 h 1804988"/>
                <a:gd name="connsiteX42" fmla="*/ 1108076 w 1819275"/>
                <a:gd name="connsiteY42" fmla="*/ 765359 h 1804988"/>
                <a:gd name="connsiteX43" fmla="*/ 1164680 w 1819275"/>
                <a:gd name="connsiteY43" fmla="*/ 754062 h 1804988"/>
                <a:gd name="connsiteX44" fmla="*/ 655945 w 1819275"/>
                <a:gd name="connsiteY44" fmla="*/ 754062 h 1804988"/>
                <a:gd name="connsiteX45" fmla="*/ 712788 w 1819275"/>
                <a:gd name="connsiteY45" fmla="*/ 765359 h 1804988"/>
                <a:gd name="connsiteX46" fmla="*/ 667314 w 1819275"/>
                <a:gd name="connsiteY46" fmla="*/ 897159 h 1804988"/>
                <a:gd name="connsiteX47" fmla="*/ 712788 w 1819275"/>
                <a:gd name="connsiteY47" fmla="*/ 1025192 h 1804988"/>
                <a:gd name="connsiteX48" fmla="*/ 564997 w 1819275"/>
                <a:gd name="connsiteY48" fmla="*/ 964941 h 1804988"/>
                <a:gd name="connsiteX49" fmla="*/ 477838 w 1819275"/>
                <a:gd name="connsiteY49" fmla="*/ 897159 h 1804988"/>
                <a:gd name="connsiteX50" fmla="*/ 564997 w 1819275"/>
                <a:gd name="connsiteY50" fmla="*/ 825610 h 1804988"/>
                <a:gd name="connsiteX51" fmla="*/ 655945 w 1819275"/>
                <a:gd name="connsiteY51" fmla="*/ 754062 h 1804988"/>
                <a:gd name="connsiteX52" fmla="*/ 908051 w 1819275"/>
                <a:gd name="connsiteY52" fmla="*/ 715962 h 1804988"/>
                <a:gd name="connsiteX53" fmla="*/ 1089026 w 1819275"/>
                <a:gd name="connsiteY53" fmla="*/ 896937 h 1804988"/>
                <a:gd name="connsiteX54" fmla="*/ 908051 w 1819275"/>
                <a:gd name="connsiteY54" fmla="*/ 1077912 h 1804988"/>
                <a:gd name="connsiteX55" fmla="*/ 727076 w 1819275"/>
                <a:gd name="connsiteY55" fmla="*/ 896937 h 1804988"/>
                <a:gd name="connsiteX56" fmla="*/ 908051 w 1819275"/>
                <a:gd name="connsiteY56" fmla="*/ 715962 h 1804988"/>
                <a:gd name="connsiteX57" fmla="*/ 1329427 w 1819275"/>
                <a:gd name="connsiteY57" fmla="*/ 588962 h 1804988"/>
                <a:gd name="connsiteX58" fmla="*/ 1480390 w 1819275"/>
                <a:gd name="connsiteY58" fmla="*/ 664129 h 1804988"/>
                <a:gd name="connsiteX59" fmla="*/ 1469068 w 1819275"/>
                <a:gd name="connsiteY59" fmla="*/ 765605 h 1804988"/>
                <a:gd name="connsiteX60" fmla="*/ 1472842 w 1819275"/>
                <a:gd name="connsiteY60" fmla="*/ 720505 h 1804988"/>
                <a:gd name="connsiteX61" fmla="*/ 1435101 w 1819275"/>
                <a:gd name="connsiteY61" fmla="*/ 743055 h 1804988"/>
                <a:gd name="connsiteX62" fmla="*/ 1518130 w 1819275"/>
                <a:gd name="connsiteY62" fmla="*/ 761847 h 1804988"/>
                <a:gd name="connsiteX63" fmla="*/ 1635126 w 1819275"/>
                <a:gd name="connsiteY63" fmla="*/ 897148 h 1804988"/>
                <a:gd name="connsiteX64" fmla="*/ 1518130 w 1819275"/>
                <a:gd name="connsiteY64" fmla="*/ 1032449 h 1804988"/>
                <a:gd name="connsiteX65" fmla="*/ 1435101 w 1819275"/>
                <a:gd name="connsiteY65" fmla="*/ 1047482 h 1804988"/>
                <a:gd name="connsiteX66" fmla="*/ 1472842 w 1819275"/>
                <a:gd name="connsiteY66" fmla="*/ 1073791 h 1804988"/>
                <a:gd name="connsiteX67" fmla="*/ 1469068 w 1819275"/>
                <a:gd name="connsiteY67" fmla="*/ 1024932 h 1804988"/>
                <a:gd name="connsiteX68" fmla="*/ 1480390 w 1819275"/>
                <a:gd name="connsiteY68" fmla="*/ 1126408 h 1804988"/>
                <a:gd name="connsiteX69" fmla="*/ 1325653 w 1819275"/>
                <a:gd name="connsiteY69" fmla="*/ 1201775 h 1804988"/>
                <a:gd name="connsiteX70" fmla="*/ 1235076 w 1819275"/>
                <a:gd name="connsiteY70" fmla="*/ 1081307 h 1804988"/>
                <a:gd name="connsiteX71" fmla="*/ 1303009 w 1819275"/>
                <a:gd name="connsiteY71" fmla="*/ 1006140 h 1804988"/>
                <a:gd name="connsiteX72" fmla="*/ 1408683 w 1819275"/>
                <a:gd name="connsiteY72" fmla="*/ 897148 h 1804988"/>
                <a:gd name="connsiteX73" fmla="*/ 1303009 w 1819275"/>
                <a:gd name="connsiteY73" fmla="*/ 788155 h 1804988"/>
                <a:gd name="connsiteX74" fmla="*/ 1235076 w 1819275"/>
                <a:gd name="connsiteY74" fmla="*/ 712988 h 1804988"/>
                <a:gd name="connsiteX75" fmla="*/ 1325653 w 1819275"/>
                <a:gd name="connsiteY75" fmla="*/ 592720 h 1804988"/>
                <a:gd name="connsiteX76" fmla="*/ 1329427 w 1819275"/>
                <a:gd name="connsiteY76" fmla="*/ 588962 h 1804988"/>
                <a:gd name="connsiteX77" fmla="*/ 490312 w 1819275"/>
                <a:gd name="connsiteY77" fmla="*/ 588962 h 1804988"/>
                <a:gd name="connsiteX78" fmla="*/ 494092 w 1819275"/>
                <a:gd name="connsiteY78" fmla="*/ 592720 h 1804988"/>
                <a:gd name="connsiteX79" fmla="*/ 581026 w 1819275"/>
                <a:gd name="connsiteY79" fmla="*/ 712988 h 1804988"/>
                <a:gd name="connsiteX80" fmla="*/ 516770 w 1819275"/>
                <a:gd name="connsiteY80" fmla="*/ 788155 h 1804988"/>
                <a:gd name="connsiteX81" fmla="*/ 410937 w 1819275"/>
                <a:gd name="connsiteY81" fmla="*/ 897148 h 1804988"/>
                <a:gd name="connsiteX82" fmla="*/ 516770 w 1819275"/>
                <a:gd name="connsiteY82" fmla="*/ 1006140 h 1804988"/>
                <a:gd name="connsiteX83" fmla="*/ 581026 w 1819275"/>
                <a:gd name="connsiteY83" fmla="*/ 1081307 h 1804988"/>
                <a:gd name="connsiteX84" fmla="*/ 494092 w 1819275"/>
                <a:gd name="connsiteY84" fmla="*/ 1201775 h 1804988"/>
                <a:gd name="connsiteX85" fmla="*/ 339121 w 1819275"/>
                <a:gd name="connsiteY85" fmla="*/ 1126408 h 1804988"/>
                <a:gd name="connsiteX86" fmla="*/ 350461 w 1819275"/>
                <a:gd name="connsiteY86" fmla="*/ 1024932 h 1804988"/>
                <a:gd name="connsiteX87" fmla="*/ 346681 w 1819275"/>
                <a:gd name="connsiteY87" fmla="*/ 1073791 h 1804988"/>
                <a:gd name="connsiteX88" fmla="*/ 384478 w 1819275"/>
                <a:gd name="connsiteY88" fmla="*/ 1047482 h 1804988"/>
                <a:gd name="connsiteX89" fmla="*/ 301324 w 1819275"/>
                <a:gd name="connsiteY89" fmla="*/ 1032449 h 1804988"/>
                <a:gd name="connsiteX90" fmla="*/ 184151 w 1819275"/>
                <a:gd name="connsiteY90" fmla="*/ 897148 h 1804988"/>
                <a:gd name="connsiteX91" fmla="*/ 301324 w 1819275"/>
                <a:gd name="connsiteY91" fmla="*/ 761847 h 1804988"/>
                <a:gd name="connsiteX92" fmla="*/ 384478 w 1819275"/>
                <a:gd name="connsiteY92" fmla="*/ 743055 h 1804988"/>
                <a:gd name="connsiteX93" fmla="*/ 346681 w 1819275"/>
                <a:gd name="connsiteY93" fmla="*/ 720505 h 1804988"/>
                <a:gd name="connsiteX94" fmla="*/ 350461 w 1819275"/>
                <a:gd name="connsiteY94" fmla="*/ 765605 h 1804988"/>
                <a:gd name="connsiteX95" fmla="*/ 339121 w 1819275"/>
                <a:gd name="connsiteY95" fmla="*/ 664129 h 1804988"/>
                <a:gd name="connsiteX96" fmla="*/ 490312 w 1819275"/>
                <a:gd name="connsiteY96" fmla="*/ 588962 h 1804988"/>
                <a:gd name="connsiteX97" fmla="*/ 1325960 w 1819275"/>
                <a:gd name="connsiteY97" fmla="*/ 498475 h 1804988"/>
                <a:gd name="connsiteX98" fmla="*/ 1220391 w 1819275"/>
                <a:gd name="connsiteY98" fmla="*/ 716782 h 1804988"/>
                <a:gd name="connsiteX99" fmla="*/ 1122363 w 1819275"/>
                <a:gd name="connsiteY99" fmla="*/ 731838 h 1804988"/>
                <a:gd name="connsiteX100" fmla="*/ 1126133 w 1819275"/>
                <a:gd name="connsiteY100" fmla="*/ 637740 h 1804988"/>
                <a:gd name="connsiteX101" fmla="*/ 1325960 w 1819275"/>
                <a:gd name="connsiteY101" fmla="*/ 498475 h 1804988"/>
                <a:gd name="connsiteX102" fmla="*/ 912314 w 1819275"/>
                <a:gd name="connsiteY102" fmla="*/ 498475 h 1804988"/>
                <a:gd name="connsiteX103" fmla="*/ 991372 w 1819275"/>
                <a:gd name="connsiteY103" fmla="*/ 554979 h 1804988"/>
                <a:gd name="connsiteX104" fmla="*/ 1055371 w 1819275"/>
                <a:gd name="connsiteY104" fmla="*/ 720725 h 1804988"/>
                <a:gd name="connsiteX105" fmla="*/ 912314 w 1819275"/>
                <a:gd name="connsiteY105" fmla="*/ 683056 h 1804988"/>
                <a:gd name="connsiteX106" fmla="*/ 765493 w 1819275"/>
                <a:gd name="connsiteY106" fmla="*/ 720725 h 1804988"/>
                <a:gd name="connsiteX107" fmla="*/ 833257 w 1819275"/>
                <a:gd name="connsiteY107" fmla="*/ 554979 h 1804988"/>
                <a:gd name="connsiteX108" fmla="*/ 912314 w 1819275"/>
                <a:gd name="connsiteY108" fmla="*/ 498475 h 1804988"/>
                <a:gd name="connsiteX109" fmla="*/ 493317 w 1819275"/>
                <a:gd name="connsiteY109" fmla="*/ 498475 h 1804988"/>
                <a:gd name="connsiteX110" fmla="*/ 693144 w 1819275"/>
                <a:gd name="connsiteY110" fmla="*/ 637740 h 1804988"/>
                <a:gd name="connsiteX111" fmla="*/ 696914 w 1819275"/>
                <a:gd name="connsiteY111" fmla="*/ 731838 h 1804988"/>
                <a:gd name="connsiteX112" fmla="*/ 598886 w 1819275"/>
                <a:gd name="connsiteY112" fmla="*/ 716782 h 1804988"/>
                <a:gd name="connsiteX113" fmla="*/ 493317 w 1819275"/>
                <a:gd name="connsiteY113" fmla="*/ 498475 h 1804988"/>
                <a:gd name="connsiteX114" fmla="*/ 911522 w 1819275"/>
                <a:gd name="connsiteY114" fmla="*/ 222250 h 1804988"/>
                <a:gd name="connsiteX115" fmla="*/ 1050899 w 1819275"/>
                <a:gd name="connsiteY115" fmla="*/ 320230 h 1804988"/>
                <a:gd name="connsiteX116" fmla="*/ 1032064 w 1819275"/>
                <a:gd name="connsiteY116" fmla="*/ 391831 h 1804988"/>
                <a:gd name="connsiteX117" fmla="*/ 1084801 w 1819275"/>
                <a:gd name="connsiteY117" fmla="*/ 384294 h 1804988"/>
                <a:gd name="connsiteX118" fmla="*/ 1039598 w 1819275"/>
                <a:gd name="connsiteY118" fmla="*/ 365452 h 1804988"/>
                <a:gd name="connsiteX119" fmla="*/ 1175208 w 1819275"/>
                <a:gd name="connsiteY119" fmla="*/ 369220 h 1804988"/>
                <a:gd name="connsiteX120" fmla="*/ 1243013 w 1819275"/>
                <a:gd name="connsiteY120" fmla="*/ 512421 h 1804988"/>
                <a:gd name="connsiteX121" fmla="*/ 1122471 w 1819275"/>
                <a:gd name="connsiteY121" fmla="*/ 625475 h 1804988"/>
                <a:gd name="connsiteX122" fmla="*/ 1024530 w 1819275"/>
                <a:gd name="connsiteY122" fmla="*/ 523727 h 1804988"/>
                <a:gd name="connsiteX123" fmla="*/ 911522 w 1819275"/>
                <a:gd name="connsiteY123" fmla="*/ 433284 h 1804988"/>
                <a:gd name="connsiteX124" fmla="*/ 794746 w 1819275"/>
                <a:gd name="connsiteY124" fmla="*/ 523727 h 1804988"/>
                <a:gd name="connsiteX125" fmla="*/ 696806 w 1819275"/>
                <a:gd name="connsiteY125" fmla="*/ 625475 h 1804988"/>
                <a:gd name="connsiteX126" fmla="*/ 576263 w 1819275"/>
                <a:gd name="connsiteY126" fmla="*/ 512421 h 1804988"/>
                <a:gd name="connsiteX127" fmla="*/ 644068 w 1819275"/>
                <a:gd name="connsiteY127" fmla="*/ 369220 h 1804988"/>
                <a:gd name="connsiteX128" fmla="*/ 779679 w 1819275"/>
                <a:gd name="connsiteY128" fmla="*/ 365452 h 1804988"/>
                <a:gd name="connsiteX129" fmla="*/ 734475 w 1819275"/>
                <a:gd name="connsiteY129" fmla="*/ 384294 h 1804988"/>
                <a:gd name="connsiteX130" fmla="*/ 787213 w 1819275"/>
                <a:gd name="connsiteY130" fmla="*/ 391831 h 1804988"/>
                <a:gd name="connsiteX131" fmla="*/ 768378 w 1819275"/>
                <a:gd name="connsiteY131" fmla="*/ 320230 h 1804988"/>
                <a:gd name="connsiteX132" fmla="*/ 911522 w 1819275"/>
                <a:gd name="connsiteY132" fmla="*/ 222250 h 1804988"/>
                <a:gd name="connsiteX133" fmla="*/ 907753 w 1819275"/>
                <a:gd name="connsiteY133" fmla="*/ 185737 h 1804988"/>
                <a:gd name="connsiteX134" fmla="*/ 741881 w 1819275"/>
                <a:gd name="connsiteY134" fmla="*/ 294895 h 1804988"/>
                <a:gd name="connsiteX135" fmla="*/ 523231 w 1819275"/>
                <a:gd name="connsiteY135" fmla="*/ 490625 h 1804988"/>
                <a:gd name="connsiteX136" fmla="*/ 474223 w 1819275"/>
                <a:gd name="connsiteY136" fmla="*/ 498153 h 1804988"/>
                <a:gd name="connsiteX137" fmla="*/ 470453 w 1819275"/>
                <a:gd name="connsiteY137" fmla="*/ 539558 h 1804988"/>
                <a:gd name="connsiteX138" fmla="*/ 259342 w 1819275"/>
                <a:gd name="connsiteY138" fmla="*/ 742816 h 1804988"/>
                <a:gd name="connsiteX139" fmla="*/ 134938 w 1819275"/>
                <a:gd name="connsiteY139" fmla="*/ 900906 h 1804988"/>
                <a:gd name="connsiteX140" fmla="*/ 259342 w 1819275"/>
                <a:gd name="connsiteY140" fmla="*/ 1058996 h 1804988"/>
                <a:gd name="connsiteX141" fmla="*/ 470453 w 1819275"/>
                <a:gd name="connsiteY141" fmla="*/ 1262255 h 1804988"/>
                <a:gd name="connsiteX142" fmla="*/ 474223 w 1819275"/>
                <a:gd name="connsiteY142" fmla="*/ 1303659 h 1804988"/>
                <a:gd name="connsiteX143" fmla="*/ 523231 w 1819275"/>
                <a:gd name="connsiteY143" fmla="*/ 1311187 h 1804988"/>
                <a:gd name="connsiteX144" fmla="*/ 741881 w 1819275"/>
                <a:gd name="connsiteY144" fmla="*/ 1510682 h 1804988"/>
                <a:gd name="connsiteX145" fmla="*/ 907753 w 1819275"/>
                <a:gd name="connsiteY145" fmla="*/ 1616075 h 1804988"/>
                <a:gd name="connsiteX146" fmla="*/ 1077396 w 1819275"/>
                <a:gd name="connsiteY146" fmla="*/ 1510682 h 1804988"/>
                <a:gd name="connsiteX147" fmla="*/ 1296046 w 1819275"/>
                <a:gd name="connsiteY147" fmla="*/ 1311187 h 1804988"/>
                <a:gd name="connsiteX148" fmla="*/ 1345053 w 1819275"/>
                <a:gd name="connsiteY148" fmla="*/ 1303659 h 1804988"/>
                <a:gd name="connsiteX149" fmla="*/ 1348823 w 1819275"/>
                <a:gd name="connsiteY149" fmla="*/ 1262255 h 1804988"/>
                <a:gd name="connsiteX150" fmla="*/ 1559934 w 1819275"/>
                <a:gd name="connsiteY150" fmla="*/ 1058996 h 1804988"/>
                <a:gd name="connsiteX151" fmla="*/ 1684338 w 1819275"/>
                <a:gd name="connsiteY151" fmla="*/ 900906 h 1804988"/>
                <a:gd name="connsiteX152" fmla="*/ 1559934 w 1819275"/>
                <a:gd name="connsiteY152" fmla="*/ 742816 h 1804988"/>
                <a:gd name="connsiteX153" fmla="*/ 1348823 w 1819275"/>
                <a:gd name="connsiteY153" fmla="*/ 539558 h 1804988"/>
                <a:gd name="connsiteX154" fmla="*/ 1345053 w 1819275"/>
                <a:gd name="connsiteY154" fmla="*/ 498153 h 1804988"/>
                <a:gd name="connsiteX155" fmla="*/ 1296046 w 1819275"/>
                <a:gd name="connsiteY155" fmla="*/ 490625 h 1804988"/>
                <a:gd name="connsiteX156" fmla="*/ 1077396 w 1819275"/>
                <a:gd name="connsiteY156" fmla="*/ 294895 h 1804988"/>
                <a:gd name="connsiteX157" fmla="*/ 907753 w 1819275"/>
                <a:gd name="connsiteY157" fmla="*/ 185737 h 1804988"/>
                <a:gd name="connsiteX158" fmla="*/ 907754 w 1819275"/>
                <a:gd name="connsiteY158" fmla="*/ 0 h 1804988"/>
                <a:gd name="connsiteX159" fmla="*/ 1073485 w 1819275"/>
                <a:gd name="connsiteY159" fmla="*/ 120584 h 1804988"/>
                <a:gd name="connsiteX160" fmla="*/ 1303249 w 1819275"/>
                <a:gd name="connsiteY160" fmla="*/ 290155 h 1804988"/>
                <a:gd name="connsiteX161" fmla="*/ 1352215 w 1819275"/>
                <a:gd name="connsiteY161" fmla="*/ 478567 h 1804988"/>
                <a:gd name="connsiteX162" fmla="*/ 1646011 w 1819275"/>
                <a:gd name="connsiteY162" fmla="*/ 636833 h 1804988"/>
                <a:gd name="connsiteX163" fmla="*/ 1819275 w 1819275"/>
                <a:gd name="connsiteY163" fmla="*/ 900610 h 1804988"/>
                <a:gd name="connsiteX164" fmla="*/ 1646011 w 1819275"/>
                <a:gd name="connsiteY164" fmla="*/ 1164387 h 1804988"/>
                <a:gd name="connsiteX165" fmla="*/ 1352215 w 1819275"/>
                <a:gd name="connsiteY165" fmla="*/ 1322653 h 1804988"/>
                <a:gd name="connsiteX166" fmla="*/ 1303249 w 1819275"/>
                <a:gd name="connsiteY166" fmla="*/ 1511065 h 1804988"/>
                <a:gd name="connsiteX167" fmla="*/ 1073485 w 1819275"/>
                <a:gd name="connsiteY167" fmla="*/ 1680636 h 1804988"/>
                <a:gd name="connsiteX168" fmla="*/ 907754 w 1819275"/>
                <a:gd name="connsiteY168" fmla="*/ 1804988 h 1804988"/>
                <a:gd name="connsiteX169" fmla="*/ 745790 w 1819275"/>
                <a:gd name="connsiteY169" fmla="*/ 1680636 h 1804988"/>
                <a:gd name="connsiteX170" fmla="*/ 512260 w 1819275"/>
                <a:gd name="connsiteY170" fmla="*/ 1511065 h 1804988"/>
                <a:gd name="connsiteX171" fmla="*/ 467060 w 1819275"/>
                <a:gd name="connsiteY171" fmla="*/ 1322653 h 1804988"/>
                <a:gd name="connsiteX172" fmla="*/ 169498 w 1819275"/>
                <a:gd name="connsiteY172" fmla="*/ 1164387 h 1804988"/>
                <a:gd name="connsiteX173" fmla="*/ 0 w 1819275"/>
                <a:gd name="connsiteY173" fmla="*/ 900610 h 1804988"/>
                <a:gd name="connsiteX174" fmla="*/ 169498 w 1819275"/>
                <a:gd name="connsiteY174" fmla="*/ 636833 h 1804988"/>
                <a:gd name="connsiteX175" fmla="*/ 467060 w 1819275"/>
                <a:gd name="connsiteY175" fmla="*/ 478567 h 1804988"/>
                <a:gd name="connsiteX176" fmla="*/ 512260 w 1819275"/>
                <a:gd name="connsiteY176" fmla="*/ 290155 h 1804988"/>
                <a:gd name="connsiteX177" fmla="*/ 745790 w 1819275"/>
                <a:gd name="connsiteY177" fmla="*/ 120584 h 1804988"/>
                <a:gd name="connsiteX178" fmla="*/ 907754 w 1819275"/>
                <a:gd name="connsiteY178" fmla="*/ 0 h 1804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1819275" h="1804988">
                  <a:moveTo>
                    <a:pt x="696806" y="1179512"/>
                  </a:moveTo>
                  <a:cubicBezTo>
                    <a:pt x="696806" y="1179512"/>
                    <a:pt x="715640" y="1251113"/>
                    <a:pt x="794746" y="1277492"/>
                  </a:cubicBezTo>
                  <a:cubicBezTo>
                    <a:pt x="794746" y="1277492"/>
                    <a:pt x="843717" y="1367935"/>
                    <a:pt x="911522" y="1367935"/>
                  </a:cubicBezTo>
                  <a:cubicBezTo>
                    <a:pt x="975560" y="1367935"/>
                    <a:pt x="1024530" y="1277492"/>
                    <a:pt x="1024530" y="1277492"/>
                  </a:cubicBezTo>
                  <a:cubicBezTo>
                    <a:pt x="1107403" y="1251113"/>
                    <a:pt x="1122471" y="1179512"/>
                    <a:pt x="1122471" y="1179512"/>
                  </a:cubicBezTo>
                  <a:cubicBezTo>
                    <a:pt x="1122471" y="1179512"/>
                    <a:pt x="1201777" y="1258650"/>
                    <a:pt x="1243013" y="1288798"/>
                  </a:cubicBezTo>
                  <a:cubicBezTo>
                    <a:pt x="1243013" y="1288798"/>
                    <a:pt x="1239246" y="1375472"/>
                    <a:pt x="1175208" y="1431999"/>
                  </a:cubicBezTo>
                  <a:cubicBezTo>
                    <a:pt x="1111170" y="1488526"/>
                    <a:pt x="1043365" y="1477220"/>
                    <a:pt x="1039598" y="1435767"/>
                  </a:cubicBezTo>
                  <a:cubicBezTo>
                    <a:pt x="1039598" y="1394314"/>
                    <a:pt x="1084801" y="1416925"/>
                    <a:pt x="1084801" y="1416925"/>
                  </a:cubicBezTo>
                  <a:cubicBezTo>
                    <a:pt x="1084801" y="1416925"/>
                    <a:pt x="1047132" y="1379241"/>
                    <a:pt x="1032064" y="1409388"/>
                  </a:cubicBezTo>
                  <a:cubicBezTo>
                    <a:pt x="1016996" y="1443304"/>
                    <a:pt x="1039598" y="1469683"/>
                    <a:pt x="1050899" y="1480989"/>
                  </a:cubicBezTo>
                  <a:cubicBezTo>
                    <a:pt x="1050899" y="1480989"/>
                    <a:pt x="1005695" y="1582737"/>
                    <a:pt x="911522" y="1582737"/>
                  </a:cubicBezTo>
                  <a:cubicBezTo>
                    <a:pt x="813581" y="1582737"/>
                    <a:pt x="768378" y="1480989"/>
                    <a:pt x="768378" y="1480989"/>
                  </a:cubicBezTo>
                  <a:cubicBezTo>
                    <a:pt x="779679" y="1469683"/>
                    <a:pt x="802280" y="1443304"/>
                    <a:pt x="787213" y="1409388"/>
                  </a:cubicBezTo>
                  <a:cubicBezTo>
                    <a:pt x="772145" y="1379241"/>
                    <a:pt x="734475" y="1416925"/>
                    <a:pt x="734475" y="1416925"/>
                  </a:cubicBezTo>
                  <a:cubicBezTo>
                    <a:pt x="734475" y="1416925"/>
                    <a:pt x="779679" y="1394314"/>
                    <a:pt x="779679" y="1435767"/>
                  </a:cubicBezTo>
                  <a:cubicBezTo>
                    <a:pt x="775912" y="1477220"/>
                    <a:pt x="708107" y="1488526"/>
                    <a:pt x="644068" y="1431999"/>
                  </a:cubicBezTo>
                  <a:cubicBezTo>
                    <a:pt x="580030" y="1375472"/>
                    <a:pt x="576263" y="1288798"/>
                    <a:pt x="576263" y="1288798"/>
                  </a:cubicBezTo>
                  <a:cubicBezTo>
                    <a:pt x="617700" y="1258650"/>
                    <a:pt x="696806" y="1179512"/>
                    <a:pt x="696806" y="1179512"/>
                  </a:cubicBezTo>
                  <a:close/>
                  <a:moveTo>
                    <a:pt x="765493" y="1081087"/>
                  </a:moveTo>
                  <a:cubicBezTo>
                    <a:pt x="765493" y="1081087"/>
                    <a:pt x="833257" y="1118757"/>
                    <a:pt x="912314" y="1118757"/>
                  </a:cubicBezTo>
                  <a:cubicBezTo>
                    <a:pt x="987607" y="1118757"/>
                    <a:pt x="1055371" y="1081087"/>
                    <a:pt x="1055371" y="1081087"/>
                  </a:cubicBezTo>
                  <a:cubicBezTo>
                    <a:pt x="1108076" y="1209163"/>
                    <a:pt x="991372" y="1246833"/>
                    <a:pt x="991372" y="1246833"/>
                  </a:cubicBezTo>
                  <a:cubicBezTo>
                    <a:pt x="991372" y="1246833"/>
                    <a:pt x="968784" y="1303337"/>
                    <a:pt x="912314" y="1303337"/>
                  </a:cubicBezTo>
                  <a:cubicBezTo>
                    <a:pt x="852080" y="1303337"/>
                    <a:pt x="833257" y="1246833"/>
                    <a:pt x="833257" y="1246833"/>
                  </a:cubicBezTo>
                  <a:cubicBezTo>
                    <a:pt x="833257" y="1246833"/>
                    <a:pt x="712788" y="1209163"/>
                    <a:pt x="765493" y="1081087"/>
                  </a:cubicBezTo>
                  <a:close/>
                  <a:moveTo>
                    <a:pt x="1122363" y="1069975"/>
                  </a:moveTo>
                  <a:cubicBezTo>
                    <a:pt x="1156296" y="1081267"/>
                    <a:pt x="1220391" y="1085031"/>
                    <a:pt x="1220391" y="1085031"/>
                  </a:cubicBezTo>
                  <a:cubicBezTo>
                    <a:pt x="1333501" y="1216768"/>
                    <a:pt x="1325960" y="1303338"/>
                    <a:pt x="1325960" y="1303338"/>
                  </a:cubicBezTo>
                  <a:cubicBezTo>
                    <a:pt x="1243013" y="1288283"/>
                    <a:pt x="1126133" y="1164073"/>
                    <a:pt x="1126133" y="1164073"/>
                  </a:cubicBezTo>
                  <a:cubicBezTo>
                    <a:pt x="1126133" y="1118906"/>
                    <a:pt x="1122363" y="1069975"/>
                    <a:pt x="1122363" y="1069975"/>
                  </a:cubicBezTo>
                  <a:close/>
                  <a:moveTo>
                    <a:pt x="696914" y="1069975"/>
                  </a:moveTo>
                  <a:cubicBezTo>
                    <a:pt x="696914" y="1069975"/>
                    <a:pt x="693144" y="1118906"/>
                    <a:pt x="693144" y="1164073"/>
                  </a:cubicBezTo>
                  <a:cubicBezTo>
                    <a:pt x="693144" y="1164073"/>
                    <a:pt x="576264" y="1288283"/>
                    <a:pt x="493317" y="1303338"/>
                  </a:cubicBezTo>
                  <a:cubicBezTo>
                    <a:pt x="493317" y="1303338"/>
                    <a:pt x="485776" y="1216768"/>
                    <a:pt x="598886" y="1085031"/>
                  </a:cubicBezTo>
                  <a:cubicBezTo>
                    <a:pt x="598886" y="1085031"/>
                    <a:pt x="662981" y="1081267"/>
                    <a:pt x="696914" y="1069975"/>
                  </a:cubicBezTo>
                  <a:close/>
                  <a:moveTo>
                    <a:pt x="1164680" y="754062"/>
                  </a:moveTo>
                  <a:cubicBezTo>
                    <a:pt x="1194868" y="757828"/>
                    <a:pt x="1232604" y="772891"/>
                    <a:pt x="1255245" y="825610"/>
                  </a:cubicBezTo>
                  <a:cubicBezTo>
                    <a:pt x="1255245" y="825610"/>
                    <a:pt x="1338264" y="844439"/>
                    <a:pt x="1338264" y="897159"/>
                  </a:cubicBezTo>
                  <a:cubicBezTo>
                    <a:pt x="1338264" y="946113"/>
                    <a:pt x="1255245" y="964941"/>
                    <a:pt x="1255245" y="964941"/>
                  </a:cubicBezTo>
                  <a:cubicBezTo>
                    <a:pt x="1206189" y="1077912"/>
                    <a:pt x="1108076" y="1025192"/>
                    <a:pt x="1108076" y="1025192"/>
                  </a:cubicBezTo>
                  <a:cubicBezTo>
                    <a:pt x="1108076" y="1025192"/>
                    <a:pt x="1157132" y="972473"/>
                    <a:pt x="1157132" y="897159"/>
                  </a:cubicBezTo>
                  <a:cubicBezTo>
                    <a:pt x="1157132" y="821845"/>
                    <a:pt x="1108076" y="765359"/>
                    <a:pt x="1108076" y="765359"/>
                  </a:cubicBezTo>
                  <a:cubicBezTo>
                    <a:pt x="1108076" y="765359"/>
                    <a:pt x="1134491" y="754062"/>
                    <a:pt x="1164680" y="754062"/>
                  </a:cubicBezTo>
                  <a:close/>
                  <a:moveTo>
                    <a:pt x="655945" y="754062"/>
                  </a:moveTo>
                  <a:cubicBezTo>
                    <a:pt x="686262" y="754062"/>
                    <a:pt x="712788" y="765359"/>
                    <a:pt x="712788" y="765359"/>
                  </a:cubicBezTo>
                  <a:cubicBezTo>
                    <a:pt x="712788" y="765359"/>
                    <a:pt x="667314" y="821845"/>
                    <a:pt x="667314" y="897159"/>
                  </a:cubicBezTo>
                  <a:cubicBezTo>
                    <a:pt x="667314" y="972473"/>
                    <a:pt x="712788" y="1025192"/>
                    <a:pt x="712788" y="1025192"/>
                  </a:cubicBezTo>
                  <a:cubicBezTo>
                    <a:pt x="712788" y="1025192"/>
                    <a:pt x="614261" y="1077912"/>
                    <a:pt x="564997" y="964941"/>
                  </a:cubicBezTo>
                  <a:cubicBezTo>
                    <a:pt x="564997" y="964941"/>
                    <a:pt x="477838" y="946113"/>
                    <a:pt x="477838" y="897159"/>
                  </a:cubicBezTo>
                  <a:cubicBezTo>
                    <a:pt x="477838" y="844439"/>
                    <a:pt x="564997" y="825610"/>
                    <a:pt x="564997" y="825610"/>
                  </a:cubicBezTo>
                  <a:cubicBezTo>
                    <a:pt x="587734" y="772891"/>
                    <a:pt x="625629" y="757828"/>
                    <a:pt x="655945" y="754062"/>
                  </a:cubicBezTo>
                  <a:close/>
                  <a:moveTo>
                    <a:pt x="908051" y="715962"/>
                  </a:moveTo>
                  <a:cubicBezTo>
                    <a:pt x="1008001" y="715962"/>
                    <a:pt x="1089026" y="796987"/>
                    <a:pt x="1089026" y="896937"/>
                  </a:cubicBezTo>
                  <a:cubicBezTo>
                    <a:pt x="1089026" y="996887"/>
                    <a:pt x="1008001" y="1077912"/>
                    <a:pt x="908051" y="1077912"/>
                  </a:cubicBezTo>
                  <a:cubicBezTo>
                    <a:pt x="808101" y="1077912"/>
                    <a:pt x="727076" y="996887"/>
                    <a:pt x="727076" y="896937"/>
                  </a:cubicBezTo>
                  <a:cubicBezTo>
                    <a:pt x="727076" y="796987"/>
                    <a:pt x="808101" y="715962"/>
                    <a:pt x="908051" y="715962"/>
                  </a:cubicBezTo>
                  <a:close/>
                  <a:moveTo>
                    <a:pt x="1329427" y="588962"/>
                  </a:moveTo>
                  <a:cubicBezTo>
                    <a:pt x="1352072" y="588962"/>
                    <a:pt x="1442649" y="592720"/>
                    <a:pt x="1480390" y="664129"/>
                  </a:cubicBezTo>
                  <a:cubicBezTo>
                    <a:pt x="1525678" y="746813"/>
                    <a:pt x="1491712" y="773122"/>
                    <a:pt x="1469068" y="765605"/>
                  </a:cubicBezTo>
                  <a:cubicBezTo>
                    <a:pt x="1442649" y="761847"/>
                    <a:pt x="1450197" y="724263"/>
                    <a:pt x="1472842" y="720505"/>
                  </a:cubicBezTo>
                  <a:cubicBezTo>
                    <a:pt x="1472842" y="720505"/>
                    <a:pt x="1438875" y="694196"/>
                    <a:pt x="1435101" y="743055"/>
                  </a:cubicBezTo>
                  <a:cubicBezTo>
                    <a:pt x="1431327" y="795672"/>
                    <a:pt x="1476616" y="791914"/>
                    <a:pt x="1518130" y="761847"/>
                  </a:cubicBezTo>
                  <a:cubicBezTo>
                    <a:pt x="1518130" y="761847"/>
                    <a:pt x="1616256" y="806947"/>
                    <a:pt x="1635126" y="897148"/>
                  </a:cubicBezTo>
                  <a:cubicBezTo>
                    <a:pt x="1616256" y="983590"/>
                    <a:pt x="1518130" y="1032449"/>
                    <a:pt x="1518130" y="1032449"/>
                  </a:cubicBezTo>
                  <a:cubicBezTo>
                    <a:pt x="1476616" y="1002382"/>
                    <a:pt x="1431327" y="998624"/>
                    <a:pt x="1435101" y="1047482"/>
                  </a:cubicBezTo>
                  <a:cubicBezTo>
                    <a:pt x="1438875" y="1100099"/>
                    <a:pt x="1472842" y="1073791"/>
                    <a:pt x="1472842" y="1073791"/>
                  </a:cubicBezTo>
                  <a:cubicBezTo>
                    <a:pt x="1450197" y="1066274"/>
                    <a:pt x="1442649" y="1032449"/>
                    <a:pt x="1469068" y="1024932"/>
                  </a:cubicBezTo>
                  <a:cubicBezTo>
                    <a:pt x="1491712" y="1021174"/>
                    <a:pt x="1525678" y="1043724"/>
                    <a:pt x="1480390" y="1126408"/>
                  </a:cubicBezTo>
                  <a:cubicBezTo>
                    <a:pt x="1435101" y="1212850"/>
                    <a:pt x="1325653" y="1201775"/>
                    <a:pt x="1325653" y="1201775"/>
                  </a:cubicBezTo>
                  <a:cubicBezTo>
                    <a:pt x="1303009" y="1141441"/>
                    <a:pt x="1235076" y="1081307"/>
                    <a:pt x="1235076" y="1081307"/>
                  </a:cubicBezTo>
                  <a:cubicBezTo>
                    <a:pt x="1235076" y="1081307"/>
                    <a:pt x="1280365" y="1054999"/>
                    <a:pt x="1303009" y="1006140"/>
                  </a:cubicBezTo>
                  <a:cubicBezTo>
                    <a:pt x="1303009" y="1006140"/>
                    <a:pt x="1408683" y="949765"/>
                    <a:pt x="1408683" y="897148"/>
                  </a:cubicBezTo>
                  <a:cubicBezTo>
                    <a:pt x="1408683" y="844531"/>
                    <a:pt x="1303009" y="788155"/>
                    <a:pt x="1303009" y="788155"/>
                  </a:cubicBezTo>
                  <a:cubicBezTo>
                    <a:pt x="1280365" y="739297"/>
                    <a:pt x="1235076" y="712988"/>
                    <a:pt x="1235076" y="712988"/>
                  </a:cubicBezTo>
                  <a:cubicBezTo>
                    <a:pt x="1235076" y="712988"/>
                    <a:pt x="1303009" y="652854"/>
                    <a:pt x="1325653" y="592720"/>
                  </a:cubicBezTo>
                  <a:cubicBezTo>
                    <a:pt x="1325653" y="592720"/>
                    <a:pt x="1325653" y="588962"/>
                    <a:pt x="1329427" y="588962"/>
                  </a:cubicBezTo>
                  <a:close/>
                  <a:moveTo>
                    <a:pt x="490312" y="588962"/>
                  </a:moveTo>
                  <a:cubicBezTo>
                    <a:pt x="494092" y="588962"/>
                    <a:pt x="494092" y="592720"/>
                    <a:pt x="494092" y="592720"/>
                  </a:cubicBezTo>
                  <a:cubicBezTo>
                    <a:pt x="516770" y="652854"/>
                    <a:pt x="581026" y="712988"/>
                    <a:pt x="581026" y="712988"/>
                  </a:cubicBezTo>
                  <a:cubicBezTo>
                    <a:pt x="581026" y="712988"/>
                    <a:pt x="539449" y="739297"/>
                    <a:pt x="516770" y="788155"/>
                  </a:cubicBezTo>
                  <a:cubicBezTo>
                    <a:pt x="516770" y="788155"/>
                    <a:pt x="410937" y="844531"/>
                    <a:pt x="410937" y="897148"/>
                  </a:cubicBezTo>
                  <a:cubicBezTo>
                    <a:pt x="410937" y="949765"/>
                    <a:pt x="516770" y="1006140"/>
                    <a:pt x="516770" y="1006140"/>
                  </a:cubicBezTo>
                  <a:cubicBezTo>
                    <a:pt x="539449" y="1054999"/>
                    <a:pt x="581026" y="1081307"/>
                    <a:pt x="581026" y="1081307"/>
                  </a:cubicBezTo>
                  <a:cubicBezTo>
                    <a:pt x="581026" y="1081307"/>
                    <a:pt x="516770" y="1141441"/>
                    <a:pt x="494092" y="1201775"/>
                  </a:cubicBezTo>
                  <a:cubicBezTo>
                    <a:pt x="494092" y="1201775"/>
                    <a:pt x="384478" y="1212850"/>
                    <a:pt x="339121" y="1126408"/>
                  </a:cubicBezTo>
                  <a:cubicBezTo>
                    <a:pt x="289984" y="1043724"/>
                    <a:pt x="327782" y="1021174"/>
                    <a:pt x="350461" y="1024932"/>
                  </a:cubicBezTo>
                  <a:cubicBezTo>
                    <a:pt x="373139" y="1032449"/>
                    <a:pt x="369359" y="1066274"/>
                    <a:pt x="346681" y="1073791"/>
                  </a:cubicBezTo>
                  <a:cubicBezTo>
                    <a:pt x="346681" y="1073791"/>
                    <a:pt x="380699" y="1100099"/>
                    <a:pt x="384478" y="1047482"/>
                  </a:cubicBezTo>
                  <a:cubicBezTo>
                    <a:pt x="388258" y="998624"/>
                    <a:pt x="342901" y="1002382"/>
                    <a:pt x="301324" y="1032449"/>
                  </a:cubicBezTo>
                  <a:cubicBezTo>
                    <a:pt x="301324" y="1032449"/>
                    <a:pt x="203050" y="983590"/>
                    <a:pt x="184151" y="897148"/>
                  </a:cubicBezTo>
                  <a:cubicBezTo>
                    <a:pt x="203050" y="806947"/>
                    <a:pt x="301324" y="761847"/>
                    <a:pt x="301324" y="761847"/>
                  </a:cubicBezTo>
                  <a:cubicBezTo>
                    <a:pt x="342901" y="791914"/>
                    <a:pt x="388258" y="795672"/>
                    <a:pt x="384478" y="743055"/>
                  </a:cubicBezTo>
                  <a:cubicBezTo>
                    <a:pt x="380699" y="694196"/>
                    <a:pt x="346681" y="720505"/>
                    <a:pt x="346681" y="720505"/>
                  </a:cubicBezTo>
                  <a:cubicBezTo>
                    <a:pt x="369359" y="724263"/>
                    <a:pt x="373139" y="761847"/>
                    <a:pt x="350461" y="765605"/>
                  </a:cubicBezTo>
                  <a:cubicBezTo>
                    <a:pt x="327782" y="773122"/>
                    <a:pt x="289984" y="746813"/>
                    <a:pt x="339121" y="664129"/>
                  </a:cubicBezTo>
                  <a:cubicBezTo>
                    <a:pt x="376919" y="592720"/>
                    <a:pt x="467633" y="588962"/>
                    <a:pt x="490312" y="588962"/>
                  </a:cubicBezTo>
                  <a:close/>
                  <a:moveTo>
                    <a:pt x="1325960" y="498475"/>
                  </a:moveTo>
                  <a:cubicBezTo>
                    <a:pt x="1325960" y="498475"/>
                    <a:pt x="1333501" y="585045"/>
                    <a:pt x="1220391" y="716782"/>
                  </a:cubicBezTo>
                  <a:cubicBezTo>
                    <a:pt x="1220391" y="716782"/>
                    <a:pt x="1156296" y="720546"/>
                    <a:pt x="1122363" y="731838"/>
                  </a:cubicBezTo>
                  <a:cubicBezTo>
                    <a:pt x="1122363" y="731838"/>
                    <a:pt x="1126133" y="682907"/>
                    <a:pt x="1126133" y="637740"/>
                  </a:cubicBezTo>
                  <a:cubicBezTo>
                    <a:pt x="1126133" y="637740"/>
                    <a:pt x="1243013" y="513531"/>
                    <a:pt x="1325960" y="498475"/>
                  </a:cubicBezTo>
                  <a:close/>
                  <a:moveTo>
                    <a:pt x="912314" y="498475"/>
                  </a:moveTo>
                  <a:cubicBezTo>
                    <a:pt x="968784" y="498475"/>
                    <a:pt x="991372" y="554979"/>
                    <a:pt x="991372" y="554979"/>
                  </a:cubicBezTo>
                  <a:cubicBezTo>
                    <a:pt x="991372" y="554979"/>
                    <a:pt x="1108076" y="592649"/>
                    <a:pt x="1055371" y="720725"/>
                  </a:cubicBezTo>
                  <a:cubicBezTo>
                    <a:pt x="1055371" y="720725"/>
                    <a:pt x="987607" y="683056"/>
                    <a:pt x="912314" y="683056"/>
                  </a:cubicBezTo>
                  <a:cubicBezTo>
                    <a:pt x="833257" y="683056"/>
                    <a:pt x="765493" y="720725"/>
                    <a:pt x="765493" y="720725"/>
                  </a:cubicBezTo>
                  <a:cubicBezTo>
                    <a:pt x="712788" y="592649"/>
                    <a:pt x="833257" y="554979"/>
                    <a:pt x="833257" y="554979"/>
                  </a:cubicBezTo>
                  <a:cubicBezTo>
                    <a:pt x="833257" y="554979"/>
                    <a:pt x="852080" y="498475"/>
                    <a:pt x="912314" y="498475"/>
                  </a:cubicBezTo>
                  <a:close/>
                  <a:moveTo>
                    <a:pt x="493317" y="498475"/>
                  </a:moveTo>
                  <a:cubicBezTo>
                    <a:pt x="576264" y="513531"/>
                    <a:pt x="693144" y="637740"/>
                    <a:pt x="693144" y="637740"/>
                  </a:cubicBezTo>
                  <a:cubicBezTo>
                    <a:pt x="693144" y="682907"/>
                    <a:pt x="696914" y="731838"/>
                    <a:pt x="696914" y="731838"/>
                  </a:cubicBezTo>
                  <a:cubicBezTo>
                    <a:pt x="662981" y="720546"/>
                    <a:pt x="598886" y="716782"/>
                    <a:pt x="598886" y="716782"/>
                  </a:cubicBezTo>
                  <a:cubicBezTo>
                    <a:pt x="485776" y="585045"/>
                    <a:pt x="493317" y="498475"/>
                    <a:pt x="493317" y="498475"/>
                  </a:cubicBezTo>
                  <a:close/>
                  <a:moveTo>
                    <a:pt x="911522" y="222250"/>
                  </a:moveTo>
                  <a:cubicBezTo>
                    <a:pt x="1005695" y="222250"/>
                    <a:pt x="1050899" y="320230"/>
                    <a:pt x="1050899" y="320230"/>
                  </a:cubicBezTo>
                  <a:cubicBezTo>
                    <a:pt x="1039598" y="331535"/>
                    <a:pt x="1016996" y="361683"/>
                    <a:pt x="1032064" y="391831"/>
                  </a:cubicBezTo>
                  <a:cubicBezTo>
                    <a:pt x="1047132" y="421978"/>
                    <a:pt x="1084801" y="384294"/>
                    <a:pt x="1084801" y="384294"/>
                  </a:cubicBezTo>
                  <a:cubicBezTo>
                    <a:pt x="1084801" y="384294"/>
                    <a:pt x="1039598" y="406905"/>
                    <a:pt x="1039598" y="365452"/>
                  </a:cubicBezTo>
                  <a:cubicBezTo>
                    <a:pt x="1043365" y="323998"/>
                    <a:pt x="1111170" y="312693"/>
                    <a:pt x="1175208" y="369220"/>
                  </a:cubicBezTo>
                  <a:cubicBezTo>
                    <a:pt x="1239246" y="425747"/>
                    <a:pt x="1243013" y="512421"/>
                    <a:pt x="1243013" y="512421"/>
                  </a:cubicBezTo>
                  <a:cubicBezTo>
                    <a:pt x="1201777" y="542569"/>
                    <a:pt x="1122471" y="625475"/>
                    <a:pt x="1122471" y="625475"/>
                  </a:cubicBezTo>
                  <a:cubicBezTo>
                    <a:pt x="1122471" y="625475"/>
                    <a:pt x="1107403" y="553874"/>
                    <a:pt x="1024530" y="523727"/>
                  </a:cubicBezTo>
                  <a:cubicBezTo>
                    <a:pt x="1024530" y="523727"/>
                    <a:pt x="975560" y="433284"/>
                    <a:pt x="911522" y="433284"/>
                  </a:cubicBezTo>
                  <a:cubicBezTo>
                    <a:pt x="843717" y="433284"/>
                    <a:pt x="794746" y="523727"/>
                    <a:pt x="794746" y="523727"/>
                  </a:cubicBezTo>
                  <a:cubicBezTo>
                    <a:pt x="715641" y="553874"/>
                    <a:pt x="696806" y="625475"/>
                    <a:pt x="696806" y="625475"/>
                  </a:cubicBezTo>
                  <a:cubicBezTo>
                    <a:pt x="696806" y="625475"/>
                    <a:pt x="617700" y="542569"/>
                    <a:pt x="576263" y="512421"/>
                  </a:cubicBezTo>
                  <a:cubicBezTo>
                    <a:pt x="576263" y="512421"/>
                    <a:pt x="580030" y="425747"/>
                    <a:pt x="644068" y="369220"/>
                  </a:cubicBezTo>
                  <a:cubicBezTo>
                    <a:pt x="708107" y="312693"/>
                    <a:pt x="775912" y="323998"/>
                    <a:pt x="779679" y="365452"/>
                  </a:cubicBezTo>
                  <a:cubicBezTo>
                    <a:pt x="779679" y="406905"/>
                    <a:pt x="734475" y="384294"/>
                    <a:pt x="734475" y="384294"/>
                  </a:cubicBezTo>
                  <a:cubicBezTo>
                    <a:pt x="734475" y="384294"/>
                    <a:pt x="772145" y="421978"/>
                    <a:pt x="787213" y="391831"/>
                  </a:cubicBezTo>
                  <a:cubicBezTo>
                    <a:pt x="802280" y="361683"/>
                    <a:pt x="779679" y="331535"/>
                    <a:pt x="768378" y="320230"/>
                  </a:cubicBezTo>
                  <a:cubicBezTo>
                    <a:pt x="768378" y="320230"/>
                    <a:pt x="813581" y="222250"/>
                    <a:pt x="911522" y="222250"/>
                  </a:cubicBezTo>
                  <a:close/>
                  <a:moveTo>
                    <a:pt x="907753" y="185737"/>
                  </a:moveTo>
                  <a:cubicBezTo>
                    <a:pt x="809738" y="204557"/>
                    <a:pt x="741881" y="294895"/>
                    <a:pt x="741881" y="294895"/>
                  </a:cubicBezTo>
                  <a:cubicBezTo>
                    <a:pt x="568468" y="328771"/>
                    <a:pt x="523231" y="490625"/>
                    <a:pt x="523231" y="490625"/>
                  </a:cubicBezTo>
                  <a:cubicBezTo>
                    <a:pt x="485532" y="483097"/>
                    <a:pt x="474223" y="498153"/>
                    <a:pt x="474223" y="498153"/>
                  </a:cubicBezTo>
                  <a:cubicBezTo>
                    <a:pt x="474223" y="498153"/>
                    <a:pt x="474223" y="505681"/>
                    <a:pt x="470453" y="539558"/>
                  </a:cubicBezTo>
                  <a:cubicBezTo>
                    <a:pt x="470453" y="539558"/>
                    <a:pt x="312120" y="558378"/>
                    <a:pt x="259342" y="742816"/>
                  </a:cubicBezTo>
                  <a:cubicBezTo>
                    <a:pt x="259342" y="742816"/>
                    <a:pt x="176406" y="787985"/>
                    <a:pt x="134938" y="900906"/>
                  </a:cubicBezTo>
                  <a:cubicBezTo>
                    <a:pt x="176406" y="1013828"/>
                    <a:pt x="259342" y="1058996"/>
                    <a:pt x="259342" y="1058996"/>
                  </a:cubicBezTo>
                  <a:cubicBezTo>
                    <a:pt x="312120" y="1243434"/>
                    <a:pt x="470453" y="1262255"/>
                    <a:pt x="470453" y="1262255"/>
                  </a:cubicBezTo>
                  <a:cubicBezTo>
                    <a:pt x="474223" y="1296131"/>
                    <a:pt x="474223" y="1303659"/>
                    <a:pt x="474223" y="1303659"/>
                  </a:cubicBezTo>
                  <a:cubicBezTo>
                    <a:pt x="474223" y="1303659"/>
                    <a:pt x="485532" y="1318715"/>
                    <a:pt x="523231" y="1311187"/>
                  </a:cubicBezTo>
                  <a:cubicBezTo>
                    <a:pt x="523231" y="1311187"/>
                    <a:pt x="568468" y="1473041"/>
                    <a:pt x="741881" y="1510682"/>
                  </a:cubicBezTo>
                  <a:cubicBezTo>
                    <a:pt x="741881" y="1510682"/>
                    <a:pt x="809738" y="1597255"/>
                    <a:pt x="907753" y="1616075"/>
                  </a:cubicBezTo>
                  <a:cubicBezTo>
                    <a:pt x="1009539" y="1597255"/>
                    <a:pt x="1077396" y="1510682"/>
                    <a:pt x="1077396" y="1510682"/>
                  </a:cubicBezTo>
                  <a:cubicBezTo>
                    <a:pt x="1250808" y="1473041"/>
                    <a:pt x="1296046" y="1311187"/>
                    <a:pt x="1296046" y="1311187"/>
                  </a:cubicBezTo>
                  <a:cubicBezTo>
                    <a:pt x="1333744" y="1318715"/>
                    <a:pt x="1345053" y="1303659"/>
                    <a:pt x="1345053" y="1303659"/>
                  </a:cubicBezTo>
                  <a:cubicBezTo>
                    <a:pt x="1345053" y="1303659"/>
                    <a:pt x="1345053" y="1296131"/>
                    <a:pt x="1348823" y="1262255"/>
                  </a:cubicBezTo>
                  <a:cubicBezTo>
                    <a:pt x="1348823" y="1262255"/>
                    <a:pt x="1503386" y="1243434"/>
                    <a:pt x="1559934" y="1058996"/>
                  </a:cubicBezTo>
                  <a:cubicBezTo>
                    <a:pt x="1559934" y="1058996"/>
                    <a:pt x="1642870" y="1013828"/>
                    <a:pt x="1684338" y="900906"/>
                  </a:cubicBezTo>
                  <a:cubicBezTo>
                    <a:pt x="1642870" y="787985"/>
                    <a:pt x="1559934" y="742816"/>
                    <a:pt x="1559934" y="742816"/>
                  </a:cubicBezTo>
                  <a:cubicBezTo>
                    <a:pt x="1503386" y="558378"/>
                    <a:pt x="1348823" y="539558"/>
                    <a:pt x="1348823" y="539558"/>
                  </a:cubicBezTo>
                  <a:cubicBezTo>
                    <a:pt x="1345053" y="505681"/>
                    <a:pt x="1345053" y="498153"/>
                    <a:pt x="1345053" y="498153"/>
                  </a:cubicBezTo>
                  <a:cubicBezTo>
                    <a:pt x="1345053" y="498153"/>
                    <a:pt x="1333744" y="483097"/>
                    <a:pt x="1296046" y="490625"/>
                  </a:cubicBezTo>
                  <a:cubicBezTo>
                    <a:pt x="1296046" y="490625"/>
                    <a:pt x="1250808" y="328771"/>
                    <a:pt x="1077396" y="294895"/>
                  </a:cubicBezTo>
                  <a:cubicBezTo>
                    <a:pt x="1077396" y="294895"/>
                    <a:pt x="1009539" y="204557"/>
                    <a:pt x="907753" y="185737"/>
                  </a:cubicBezTo>
                  <a:close/>
                  <a:moveTo>
                    <a:pt x="907754" y="0"/>
                  </a:moveTo>
                  <a:cubicBezTo>
                    <a:pt x="941654" y="33914"/>
                    <a:pt x="1024519" y="97974"/>
                    <a:pt x="1073485" y="120584"/>
                  </a:cubicBezTo>
                  <a:cubicBezTo>
                    <a:pt x="1122451" y="146962"/>
                    <a:pt x="1242983" y="207253"/>
                    <a:pt x="1303249" y="290155"/>
                  </a:cubicBezTo>
                  <a:cubicBezTo>
                    <a:pt x="1367281" y="373056"/>
                    <a:pt x="1352215" y="478567"/>
                    <a:pt x="1352215" y="478567"/>
                  </a:cubicBezTo>
                  <a:cubicBezTo>
                    <a:pt x="1352215" y="478567"/>
                    <a:pt x="1551845" y="489872"/>
                    <a:pt x="1646011" y="636833"/>
                  </a:cubicBezTo>
                  <a:cubicBezTo>
                    <a:pt x="1743943" y="780026"/>
                    <a:pt x="1762776" y="855391"/>
                    <a:pt x="1819275" y="900610"/>
                  </a:cubicBezTo>
                  <a:cubicBezTo>
                    <a:pt x="1762776" y="945829"/>
                    <a:pt x="1743943" y="1021194"/>
                    <a:pt x="1646011" y="1164387"/>
                  </a:cubicBezTo>
                  <a:cubicBezTo>
                    <a:pt x="1551845" y="1311348"/>
                    <a:pt x="1352215" y="1322653"/>
                    <a:pt x="1352215" y="1322653"/>
                  </a:cubicBezTo>
                  <a:cubicBezTo>
                    <a:pt x="1352215" y="1322653"/>
                    <a:pt x="1367281" y="1428164"/>
                    <a:pt x="1303249" y="1511065"/>
                  </a:cubicBezTo>
                  <a:cubicBezTo>
                    <a:pt x="1242983" y="1597735"/>
                    <a:pt x="1122451" y="1654259"/>
                    <a:pt x="1073485" y="1680636"/>
                  </a:cubicBezTo>
                  <a:cubicBezTo>
                    <a:pt x="1024519" y="1703246"/>
                    <a:pt x="941654" y="1767306"/>
                    <a:pt x="907754" y="1804988"/>
                  </a:cubicBezTo>
                  <a:cubicBezTo>
                    <a:pt x="877621" y="1767306"/>
                    <a:pt x="794756" y="1703246"/>
                    <a:pt x="745790" y="1680636"/>
                  </a:cubicBezTo>
                  <a:cubicBezTo>
                    <a:pt x="696824" y="1654259"/>
                    <a:pt x="576292" y="1597735"/>
                    <a:pt x="512260" y="1511065"/>
                  </a:cubicBezTo>
                  <a:cubicBezTo>
                    <a:pt x="451994" y="1428164"/>
                    <a:pt x="467060" y="1322653"/>
                    <a:pt x="467060" y="1322653"/>
                  </a:cubicBezTo>
                  <a:cubicBezTo>
                    <a:pt x="467060" y="1322653"/>
                    <a:pt x="267430" y="1311348"/>
                    <a:pt x="169498" y="1164387"/>
                  </a:cubicBezTo>
                  <a:cubicBezTo>
                    <a:pt x="75332" y="1021194"/>
                    <a:pt x="56499" y="945829"/>
                    <a:pt x="0" y="900610"/>
                  </a:cubicBezTo>
                  <a:cubicBezTo>
                    <a:pt x="56499" y="855391"/>
                    <a:pt x="75332" y="780026"/>
                    <a:pt x="169498" y="636833"/>
                  </a:cubicBezTo>
                  <a:cubicBezTo>
                    <a:pt x="267430" y="489872"/>
                    <a:pt x="467060" y="478567"/>
                    <a:pt x="467060" y="478567"/>
                  </a:cubicBezTo>
                  <a:cubicBezTo>
                    <a:pt x="467060" y="478567"/>
                    <a:pt x="451994" y="373056"/>
                    <a:pt x="512260" y="290155"/>
                  </a:cubicBezTo>
                  <a:cubicBezTo>
                    <a:pt x="576292" y="207253"/>
                    <a:pt x="696824" y="146962"/>
                    <a:pt x="745790" y="120584"/>
                  </a:cubicBezTo>
                  <a:cubicBezTo>
                    <a:pt x="794756" y="97974"/>
                    <a:pt x="877621" y="33914"/>
                    <a:pt x="907754" y="0"/>
                  </a:cubicBezTo>
                  <a:close/>
                </a:path>
              </a:pathLst>
            </a:custGeom>
            <a:noFill/>
            <a:ln>
              <a:solidFill>
                <a:srgbClr val="43495F"/>
              </a:solid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charset="-122"/>
                <a:sym typeface="Arial" pitchFamily="34" charset="0"/>
              </a:endParaRPr>
            </a:p>
          </p:txBody>
        </p:sp>
      </p:grpSp>
      <p:sp>
        <p:nvSpPr>
          <p:cNvPr id="14" name="文本框 13" title=""/>
          <p:cNvSpPr txBox="1"/>
          <p:nvPr>
            <p:custDataLst>
              <p:tags r:id="rId10"/>
            </p:custDataLst>
          </p:nvPr>
        </p:nvSpPr>
        <p:spPr>
          <a:xfrm>
            <a:off x="3560445" y="481330"/>
            <a:ext cx="5131435" cy="783590"/>
          </a:xfrm>
          <a:prstGeom prst="rect">
            <a:avLst/>
          </a:prstGeom>
          <a:noFill/>
          <a:ln w="28575" cmpd="sng">
            <a:solidFill>
              <a:srgbClr val="43495F"/>
            </a:solidFill>
            <a:prstDash val="solid"/>
          </a:ln>
        </p:spPr>
        <p:txBody>
          <a:bodyPr wrap="square" rtlCol="0">
            <a:spAutoFit/>
          </a:bodyPr>
          <a:lstStyle>
            <a:defPPr>
              <a:defRPr lang="zh-CN"/>
            </a:defPPr>
            <a:lvl1pPr marL="0" algn="dist" defTabSz="914400" rtl="0" eaLnBrk="1" latinLnBrk="0" hangingPunct="1">
              <a:defRPr sz="3600" kern="1200">
                <a:solidFill>
                  <a:schemeClr val="bg1"/>
                </a:solidFill>
                <a:effectLst>
                  <a:outerShdw blurRad="38100" dist="38100" dir="2700000" algn="tl">
                    <a:srgbClr val="000000">
                      <a:alpha val="43137"/>
                    </a:srgbClr>
                  </a:outerShdw>
                </a:effectLst>
                <a:latin typeface="汉真广标" panose="02010609000101010101" pitchFamily="49" charset="-122"/>
                <a:ea typeface="汉真广标" panose="0201060900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肆</a:t>
            </a:r>
            <a:r>
              <a:rPr lang="en-US" altLang="zh-CN"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a:t>
            </a:r>
            <a:r>
              <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rPr>
              <a:t>单元重点详解</a:t>
            </a:r>
            <a:endParaRPr lang="zh-CN" altLang="en-US" sz="4500">
              <a:solidFill>
                <a:srgbClr val="43495F"/>
              </a:solidFill>
              <a:effectLst/>
              <a:latin typeface="方正粗黑宋简体" panose="02000000000000000000" charset="-122"/>
              <a:ea typeface="方正粗黑宋简体" panose="02000000000000000000" charset="-122"/>
              <a:cs typeface="方正粗黑宋简体" panose="02000000000000000000" charset="-122"/>
              <a:sym typeface="+mn-lt"/>
            </a:endParaRPr>
          </a:p>
        </p:txBody>
      </p:sp>
      <p:sp>
        <p:nvSpPr>
          <p:cNvPr id="9" name="横卷形 8" title=""/>
          <p:cNvSpPr/>
          <p:nvPr>
            <p:custDataLst>
              <p:tags r:id="rId11"/>
            </p:custDataLst>
          </p:nvPr>
        </p:nvSpPr>
        <p:spPr>
          <a:xfrm>
            <a:off x="461010" y="1264920"/>
            <a:ext cx="2125345" cy="740410"/>
          </a:xfrm>
          <a:prstGeom prst="horizontalScroll">
            <a:avLst/>
          </a:prstGeom>
          <a:solidFill>
            <a:srgbClr val="4349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title=""/>
          <p:cNvSpPr txBox="1"/>
          <p:nvPr>
            <p:custDataLst>
              <p:tags r:id="rId12"/>
            </p:custDataLst>
          </p:nvPr>
        </p:nvSpPr>
        <p:spPr>
          <a:xfrm>
            <a:off x="713740" y="1343025"/>
            <a:ext cx="199072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rPr>
              <a:t>史料分析</a:t>
            </a:r>
            <a:endParaRPr lang="zh-CN" altLang="en-US" sz="3200" b="1">
              <a:solidFill>
                <a:schemeClr val="bg1"/>
              </a:solidFill>
            </a:endParaRPr>
          </a:p>
        </p:txBody>
      </p:sp>
      <p:cxnSp>
        <p:nvCxnSpPr>
          <p:cNvPr id="35" name="直接连接符 34" title=""/>
          <p:cNvCxnSpPr/>
          <p:nvPr>
            <p:custDataLst>
              <p:tags r:id="rId13"/>
            </p:custDataLst>
          </p:nvPr>
        </p:nvCxnSpPr>
        <p:spPr>
          <a:xfrm>
            <a:off x="7955280" y="1486535"/>
            <a:ext cx="7620" cy="4887595"/>
          </a:xfrm>
          <a:prstGeom prst="line">
            <a:avLst/>
          </a:prstGeom>
          <a:ln>
            <a:solidFill>
              <a:srgbClr val="BC8254"/>
            </a:solidFill>
          </a:ln>
        </p:spPr>
        <p:style>
          <a:lnRef idx="1">
            <a:schemeClr val="accent1"/>
          </a:lnRef>
          <a:fillRef idx="0">
            <a:schemeClr val="accent1"/>
          </a:fillRef>
          <a:effectRef idx="0">
            <a:schemeClr val="accent1"/>
          </a:effectRef>
          <a:fontRef idx="minor">
            <a:schemeClr val="tx1"/>
          </a:fontRef>
        </p:style>
      </p:cxnSp>
      <p:sp>
        <p:nvSpPr>
          <p:cNvPr id="100" name="文本框 99" title=""/>
          <p:cNvSpPr txBox="1"/>
          <p:nvPr>
            <p:custDataLst>
              <p:tags r:id="rId14"/>
            </p:custDataLst>
          </p:nvPr>
        </p:nvSpPr>
        <p:spPr>
          <a:xfrm>
            <a:off x="4144645" y="2357120"/>
            <a:ext cx="3745230" cy="156845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 1861-1900</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年，俄国的</a:t>
            </a:r>
            <a:r>
              <a:rPr lang="zh-CN" sz="2400">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工业产值</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增长了</a:t>
            </a: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6</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倍，</a:t>
            </a:r>
            <a:r>
              <a:rPr lang="zh-CN" sz="2400">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铁路</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长度从</a:t>
            </a: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1861</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年的</a:t>
            </a: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1500</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公里增至</a:t>
            </a: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1900</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年的</a:t>
            </a: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5.2</a:t>
            </a:r>
            <a:r>
              <a:rPr lang="zh-CN"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万公里．</a:t>
            </a:r>
            <a:endPar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sp>
        <p:nvSpPr>
          <p:cNvPr id="2" name="文本框 1" title=""/>
          <p:cNvSpPr txBox="1"/>
          <p:nvPr>
            <p:custDataLst>
              <p:tags r:id="rId15"/>
            </p:custDataLst>
          </p:nvPr>
        </p:nvSpPr>
        <p:spPr>
          <a:xfrm>
            <a:off x="7889875" y="2261870"/>
            <a:ext cx="4065270"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①</a:t>
            </a:r>
            <a:r>
              <a:rPr lang="en-US" altLang="zh-CN"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1861</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年</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②</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沙皇亚历山大二世</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③</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颁布废除农奴制法令</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④</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农奴获得人身自由，可以出钱赎买一份土地</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⑤</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为资本主义发展提供了资金和自由劳动力</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⑦</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使俄国走上了资本主义发展道路</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a:p>
            <a:pPr fontAlgn="auto">
              <a:lnSpc>
                <a:spcPct val="100000"/>
              </a:lnSpc>
            </a:pP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⑧改革是推动社会发展的动力</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cxnSp>
        <p:nvCxnSpPr>
          <p:cNvPr id="5" name="肘形连接符 4" title=""/>
          <p:cNvCxnSpPr/>
          <p:nvPr>
            <p:custDataLst>
              <p:tags r:id="rId16"/>
            </p:custDataLst>
          </p:nvPr>
        </p:nvCxnSpPr>
        <p:spPr>
          <a:xfrm flipV="1">
            <a:off x="5239385" y="2586990"/>
            <a:ext cx="2839720" cy="1501140"/>
          </a:xfrm>
          <a:prstGeom prst="bentConnector3">
            <a:avLst>
              <a:gd name="adj1" fmla="val 88595"/>
            </a:avLst>
          </a:prstGeom>
          <a:noFill/>
          <a:ln w="28575" cap="flat" cmpd="sng">
            <a:solidFill>
              <a:srgbClr val="C00000"/>
            </a:solidFill>
            <a:prstDash val="sysDash"/>
            <a:miter lim="800000"/>
            <a:tailEnd type="arrow"/>
          </a:ln>
        </p:spPr>
        <p:style>
          <a:lnRef idx="0">
            <a:scrgbClr r="0" g="0" b="0"/>
          </a:lnRef>
          <a:fillRef idx="0">
            <a:scrgbClr r="0" g="0" b="0"/>
          </a:fillRef>
          <a:effectRef idx="0">
            <a:scrgbClr r="0" g="0" b="0"/>
          </a:effectRef>
          <a:fontRef idx="none"/>
        </p:style>
      </p:cxnSp>
      <p:grpSp>
        <p:nvGrpSpPr>
          <p:cNvPr id="11" name="组合 10" title=""/>
          <p:cNvGrpSpPr/>
          <p:nvPr>
            <p:custDataLst>
              <p:tags r:id="rId17"/>
            </p:custDataLst>
          </p:nvPr>
        </p:nvGrpSpPr>
        <p:grpSpPr>
          <a:xfrm>
            <a:off x="412115" y="2261870"/>
            <a:ext cx="3732530" cy="2142032"/>
            <a:chOff x="3646" y="5352"/>
            <a:chExt cx="4808" cy="2639"/>
          </a:xfrm>
        </p:grpSpPr>
        <p:pic>
          <p:nvPicPr>
            <p:cNvPr id="5129" name="Picture 9" descr="20120616163422442235626"/>
            <p:cNvPicPr>
              <a:picLocks noChangeAspect="1" noChangeArrowheads="1"/>
            </p:cNvPicPr>
            <p:nvPr>
              <p:custDataLst>
                <p:tags r:id="rId19"/>
              </p:custDataLst>
            </p:nvPr>
          </p:nvPicPr>
          <p:blipFill>
            <a:blip r:embed="rId18"/>
            <a:stretch>
              <a:fillRect/>
            </a:stretch>
          </p:blipFill>
          <p:spPr bwMode="auto">
            <a:xfrm>
              <a:off x="3646" y="5352"/>
              <a:ext cx="4808" cy="2638"/>
            </a:xfrm>
            <a:prstGeom prst="rect">
              <a:avLst/>
            </a:prstGeom>
            <a:noFill/>
            <a:effectLst>
              <a:softEdge rad="63500"/>
            </a:effectLst>
          </p:spPr>
        </p:pic>
        <p:sp>
          <p:nvSpPr>
            <p:cNvPr id="5126" name="矩形 5125"/>
            <p:cNvSpPr/>
            <p:nvPr>
              <p:custDataLst>
                <p:tags r:id="rId20"/>
              </p:custDataLst>
            </p:nvPr>
          </p:nvSpPr>
          <p:spPr>
            <a:xfrm>
              <a:off x="4077" y="7576"/>
              <a:ext cx="3762" cy="415"/>
            </a:xfrm>
            <a:prstGeom prst="rect">
              <a:avLst/>
            </a:prstGeom>
            <a:solidFill>
              <a:srgbClr val="FFFFFF">
                <a:shade val="85000"/>
                <a:alpha val="84000"/>
              </a:srgbClr>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cs typeface="楷体" panose="02010609060101010101" pitchFamily="49" charset="-122"/>
                </a:rPr>
                <a:t>贵族宣读“解放”农奴的法令</a:t>
              </a:r>
              <a:endParaRPr lang="zh-CN" altLang="en-US" sz="1600" b="1">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cs typeface="楷体" panose="02010609060101010101" pitchFamily="49" charset="-122"/>
              </a:endParaRPr>
            </a:p>
          </p:txBody>
        </p:sp>
      </p:grpSp>
      <p:sp>
        <p:nvSpPr>
          <p:cNvPr id="12" name="文本框 11" title=""/>
          <p:cNvSpPr txBox="1"/>
          <p:nvPr>
            <p:custDataLst>
              <p:tags r:id="rId21"/>
            </p:custDataLst>
          </p:nvPr>
        </p:nvSpPr>
        <p:spPr>
          <a:xfrm>
            <a:off x="946785" y="5544502"/>
            <a:ext cx="5080000" cy="82994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列宁说：“农民获得自由的时候，已经</a:t>
            </a:r>
            <a:r>
              <a:rPr lang="zh-CN" sz="2400">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rPr>
              <a:t>被剥夺得一干二净。”</a:t>
            </a:r>
            <a:endParaRPr lang="zh-CN" sz="2400">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sp>
        <p:nvSpPr>
          <p:cNvPr id="16" name="文本框 15" title=""/>
          <p:cNvSpPr txBox="1"/>
          <p:nvPr>
            <p:custDataLst>
              <p:tags r:id="rId22"/>
            </p:custDataLst>
          </p:nvPr>
        </p:nvSpPr>
        <p:spPr>
          <a:xfrm>
            <a:off x="7948930" y="5127625"/>
            <a:ext cx="400621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buClrTx/>
              <a:buSzTx/>
              <a:buNone/>
            </a:pPr>
            <a:r>
              <a:rPr 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改革规定：农民获得解放时可得到一块份地，但必须出钱赎买</a:t>
            </a:r>
            <a:r>
              <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rPr>
              <a:t>。改革实质是沙皇政府与地主勾结起来对农民进行的一次掠夺</a:t>
            </a:r>
            <a:endParaRPr lang="zh-CN" altLang="en-US" sz="2000">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endParaRPr>
          </a:p>
        </p:txBody>
      </p:sp>
      <p:cxnSp>
        <p:nvCxnSpPr>
          <p:cNvPr id="17" name="肘形连接符 16" title=""/>
          <p:cNvCxnSpPr/>
          <p:nvPr>
            <p:custDataLst>
              <p:tags r:id="rId23"/>
            </p:custDataLst>
          </p:nvPr>
        </p:nvCxnSpPr>
        <p:spPr>
          <a:xfrm flipV="1">
            <a:off x="4597400" y="5410200"/>
            <a:ext cx="3583305" cy="1039495"/>
          </a:xfrm>
          <a:prstGeom prst="bentConnector3">
            <a:avLst>
              <a:gd name="adj1" fmla="val 50009"/>
            </a:avLst>
          </a:prstGeom>
          <a:noFill/>
          <a:ln w="28575" cap="flat" cmpd="sng">
            <a:solidFill>
              <a:srgbClr val="C00000"/>
            </a:solidFill>
            <a:prstDash val="sysDash"/>
            <a:miter lim="800000"/>
            <a:tailEnd type="arrow"/>
          </a:ln>
        </p:spPr>
        <p:style>
          <a:lnRef idx="0">
            <a:scrgbClr r="0" g="0" b="0"/>
          </a:lnRef>
          <a:fillRef idx="0">
            <a:scrgbClr r="0" g="0" b="0"/>
          </a:fillRef>
          <a:effectRef idx="0">
            <a:scrgbClr r="0" g="0" b="0"/>
          </a:effectRef>
          <a:fontRef idx="none"/>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https://d.book118.com/227022120161006045</a:t>
            </a:r>
          </a:p>
        </p:txBody>
      </p:sp>
    </p:spTree>
  </p:cSld>
  <p:clrMapOvr>
    <a:masterClrMapping/>
  </p:clrMapOvr>
  <p:transition/>
  <p:timing/>
</p:sld>
</file>

<file path=ppt/tags/tag1.xml><?xml version="1.0" encoding="utf-8"?>
<p:tagLst xmlns:p="http://schemas.openxmlformats.org/presentationml/2006/main">
  <p:tag name="AS_UNIQUEID" val="11557"/>
</p:tagLst>
</file>

<file path=ppt/tags/tag2.xml><?xml version="1.0" encoding="utf-8"?>
<p:tagLst xmlns:p="http://schemas.openxmlformats.org/presentationml/2006/main">
  <p:tag name="AS_UNIQUEID" val="11558"/>
</p:tagLst>
</file>

<file path=ppt/tags/tag3.xml><?xml version="1.0" encoding="utf-8"?>
<p:tagLst xmlns:p="http://schemas.openxmlformats.org/presentationml/2006/main">
  <p:tag name="AS_UNIQUEID" val="11559"/>
</p:tagLst>
</file>

<file path=ppt/tags/tag4.xml><?xml version="1.0" encoding="utf-8"?>
<p:tagLst xmlns:p="http://schemas.openxmlformats.org/presentationml/2006/main">
  <p:tag name="AS_UNIQUEID" val="11560"/>
</p:tagLst>
</file>

<file path=ppt/tags/tag5.xml><?xml version="1.0" encoding="utf-8"?>
<p:tagLst xmlns:p="http://schemas.openxmlformats.org/presentationml/2006/main">
  <p:tag name="AS_UNIQUEID" val="11561"/>
</p:tagLst>
</file>

<file path=ppt/tags/tag6.xml><?xml version="1.0" encoding="utf-8"?>
<p:tagLst xmlns:p="http://schemas.openxmlformats.org/presentationml/2006/main">
  <p:tag name="AS_UNIQUEID" val="11562"/>
</p:tagLst>
</file>

<file path=ppt/tags/tag7.xml><?xml version="1.0" encoding="utf-8"?>
<p:tagLst xmlns:p="http://schemas.openxmlformats.org/presentationml/2006/main">
  <p:tag name="AS_UNIQUEID" val="11563"/>
</p:tagLst>
</file>

<file path=ppt/tags/tag8.xml><?xml version="1.0" encoding="utf-8"?>
<p:tagLst xmlns:p="http://schemas.openxmlformats.org/presentationml/2006/main">
  <p:tag name="AS_UNIQUEID" val="11564"/>
</p:tagLst>
</file>

<file path=ppt/tags/tag9.xml><?xml version="1.0" encoding="utf-8"?>
<p:tagLst xmlns:p="http://schemas.openxmlformats.org/presentationml/2006/main">
  <p:tag name="AS_UNIQUEID" val="11565"/>
</p:tagLst>
</file>

<file path=ppt/tags/tag10.xml><?xml version="1.0" encoding="utf-8"?>
<p:tagLst xmlns:p="http://schemas.openxmlformats.org/presentationml/2006/main">
  <p:tag name="AS_UNIQUEID" val="11566"/>
</p:tagLst>
</file>

<file path=ppt/tags/tag11.xml><?xml version="1.0" encoding="utf-8"?>
<p:tagLst xmlns:p="http://schemas.openxmlformats.org/presentationml/2006/main">
  <p:tag name="AS_UNIQUEID" val="11567"/>
</p:tagLst>
</file>

<file path=ppt/tags/tag12.xml><?xml version="1.0" encoding="utf-8"?>
<p:tagLst xmlns:p="http://schemas.openxmlformats.org/presentationml/2006/main">
  <p:tag name="AS_UNIQUEID" val="11568"/>
</p:tagLst>
</file>

<file path=ppt/tags/tag13.xml><?xml version="1.0" encoding="utf-8"?>
<p:tagLst xmlns:p="http://schemas.openxmlformats.org/presentationml/2006/main">
  <p:tag name="AS_UNIQUEID" val="11569"/>
</p:tagLst>
</file>

<file path=ppt/tags/tag14.xml><?xml version="1.0" encoding="utf-8"?>
<p:tagLst xmlns:p="http://schemas.openxmlformats.org/presentationml/2006/main">
  <p:tag name="AS_UNIQUEID" val="11570"/>
</p:tagLst>
</file>

<file path=ppt/tags/tag15.xml><?xml version="1.0" encoding="utf-8"?>
<p:tagLst xmlns:p="http://schemas.openxmlformats.org/presentationml/2006/main">
  <p:tag name="AS_UNIQUEID" val="11571"/>
</p:tagLst>
</file>

<file path=ppt/tags/tag16.xml><?xml version="1.0" encoding="utf-8"?>
<p:tagLst xmlns:p="http://schemas.openxmlformats.org/presentationml/2006/main">
  <p:tag name="AS_UNIQUEID" val="11572"/>
</p:tagLst>
</file>

<file path=ppt/tags/tag17.xml><?xml version="1.0" encoding="utf-8"?>
<p:tagLst xmlns:p="http://schemas.openxmlformats.org/presentationml/2006/main">
  <p:tag name="AS_UNIQUEID" val="11573"/>
</p:tagLst>
</file>

<file path=ppt/tags/tag18.xml><?xml version="1.0" encoding="utf-8"?>
<p:tagLst xmlns:p="http://schemas.openxmlformats.org/presentationml/2006/main">
  <p:tag name="AS_UNIQUEID" val="11574"/>
</p:tagLst>
</file>

<file path=ppt/tags/tag19.xml><?xml version="1.0" encoding="utf-8"?>
<p:tagLst xmlns:p="http://schemas.openxmlformats.org/presentationml/2006/main">
  <p:tag name="AS_UNIQUEID" val="11575"/>
</p:tagLst>
</file>

<file path=ppt/tags/tag20.xml><?xml version="1.0" encoding="utf-8"?>
<p:tagLst xmlns:p="http://schemas.openxmlformats.org/presentationml/2006/main">
  <p:tag name="AS_UNIQUEID" val="11576"/>
</p:tagLst>
</file>

<file path=ppt/tags/tag21.xml><?xml version="1.0" encoding="utf-8"?>
<p:tagLst xmlns:p="http://schemas.openxmlformats.org/presentationml/2006/main">
  <p:tag name="AS_UNIQUEID" val="11577"/>
</p:tagLst>
</file>

<file path=ppt/tags/tag22.xml><?xml version="1.0" encoding="utf-8"?>
<p:tagLst xmlns:p="http://schemas.openxmlformats.org/presentationml/2006/main">
  <p:tag name="AS_UNIQUEID" val="11578"/>
</p:tagLst>
</file>

<file path=ppt/tags/tag23.xml><?xml version="1.0" encoding="utf-8"?>
<p:tagLst xmlns:p="http://schemas.openxmlformats.org/presentationml/2006/main">
  <p:tag name="AS_UNIQUEID" val="11579"/>
</p:tagLst>
</file>

<file path=ppt/tags/tag24.xml><?xml version="1.0" encoding="utf-8"?>
<p:tagLst xmlns:p="http://schemas.openxmlformats.org/presentationml/2006/main">
  <p:tag name="AS_UNIQUEID" val="11580"/>
</p:tagLst>
</file>

<file path=ppt/tags/tag25.xml><?xml version="1.0" encoding="utf-8"?>
<p:tagLst xmlns:p="http://schemas.openxmlformats.org/presentationml/2006/main">
  <p:tag name="AS_UNIQUEID" val="11581"/>
</p:tagLst>
</file>

<file path=ppt/tags/tag26.xml><?xml version="1.0" encoding="utf-8"?>
<p:tagLst xmlns:p="http://schemas.openxmlformats.org/presentationml/2006/main">
  <p:tag name="AS_UNIQUEID" val="11582"/>
</p:tagLst>
</file>

<file path=ppt/tags/tag27.xml><?xml version="1.0" encoding="utf-8"?>
<p:tagLst xmlns:p="http://schemas.openxmlformats.org/presentationml/2006/main">
  <p:tag name="AS_UNIQUEID" val="11583"/>
</p:tagLst>
</file>

<file path=ppt/tags/tag28.xml><?xml version="1.0" encoding="utf-8"?>
<p:tagLst xmlns:p="http://schemas.openxmlformats.org/presentationml/2006/main">
  <p:tag name="AS_UNIQUEID" val="11584"/>
</p:tagLst>
</file>

<file path=ppt/tags/tag29.xml><?xml version="1.0" encoding="utf-8"?>
<p:tagLst xmlns:p="http://schemas.openxmlformats.org/presentationml/2006/main">
  <p:tag name="AS_UNIQUEID" val="11585"/>
</p:tagLst>
</file>

<file path=ppt/tags/tag30.xml><?xml version="1.0" encoding="utf-8"?>
<p:tagLst xmlns:p="http://schemas.openxmlformats.org/presentationml/2006/main">
  <p:tag name="AS_UNIQUEID" val="11586"/>
</p:tagLst>
</file>

<file path=ppt/tags/tag31.xml><?xml version="1.0" encoding="utf-8"?>
<p:tagLst xmlns:p="http://schemas.openxmlformats.org/presentationml/2006/main">
  <p:tag name="AS_UNIQUEID" val="11587"/>
</p:tagLst>
</file>

<file path=ppt/tags/tag32.xml><?xml version="1.0" encoding="utf-8"?>
<p:tagLst xmlns:p="http://schemas.openxmlformats.org/presentationml/2006/main">
  <p:tag name="AS_UNIQUEID" val="11588"/>
</p:tagLst>
</file>

<file path=ppt/tags/tag33.xml><?xml version="1.0" encoding="utf-8"?>
<p:tagLst xmlns:p="http://schemas.openxmlformats.org/presentationml/2006/main">
  <p:tag name="AS_UNIQUEID" val="11589"/>
</p:tagLst>
</file>

<file path=ppt/tags/tag34.xml><?xml version="1.0" encoding="utf-8"?>
<p:tagLst xmlns:p="http://schemas.openxmlformats.org/presentationml/2006/main">
  <p:tag name="AS_UNIQUEID" val="11590"/>
</p:tagLst>
</file>

<file path=ppt/tags/tag35.xml><?xml version="1.0" encoding="utf-8"?>
<p:tagLst xmlns:p="http://schemas.openxmlformats.org/presentationml/2006/main">
  <p:tag name="AS_UNIQUEID" val="11591"/>
</p:tagLst>
</file>

<file path=ppt/tags/tag36.xml><?xml version="1.0" encoding="utf-8"?>
<p:tagLst xmlns:p="http://schemas.openxmlformats.org/presentationml/2006/main">
  <p:tag name="AS_UNIQUEID" val="11592"/>
</p:tagLst>
</file>

<file path=ppt/tags/tag37.xml><?xml version="1.0" encoding="utf-8"?>
<p:tagLst xmlns:p="http://schemas.openxmlformats.org/presentationml/2006/main">
  <p:tag name="AS_UNIQUEID" val="11593"/>
</p:tagLst>
</file>

<file path=ppt/tags/tag38.xml><?xml version="1.0" encoding="utf-8"?>
<p:tagLst xmlns:p="http://schemas.openxmlformats.org/presentationml/2006/main">
  <p:tag name="AS_UNIQUEID" val="11594"/>
</p:tagLst>
</file>

<file path=ppt/tags/tag39.xml><?xml version="1.0" encoding="utf-8"?>
<p:tagLst xmlns:p="http://schemas.openxmlformats.org/presentationml/2006/main">
  <p:tag name="AS_UNIQUEID" val="11595"/>
</p:tagLst>
</file>

<file path=ppt/tags/tag40.xml><?xml version="1.0" encoding="utf-8"?>
<p:tagLst xmlns:p="http://schemas.openxmlformats.org/presentationml/2006/main">
  <p:tag name="AS_UNIQUEID" val="11596"/>
</p:tagLst>
</file>

<file path=ppt/tags/tag41.xml><?xml version="1.0" encoding="utf-8"?>
<p:tagLst xmlns:p="http://schemas.openxmlformats.org/presentationml/2006/main">
  <p:tag name="AS_UNIQUEID" val="11597"/>
</p:tagLst>
</file>

<file path=ppt/tags/tag42.xml><?xml version="1.0" encoding="utf-8"?>
<p:tagLst xmlns:p="http://schemas.openxmlformats.org/presentationml/2006/main">
  <p:tag name="AS_UNIQUEID" val="11598"/>
</p:tagLst>
</file>

<file path=ppt/tags/tag43.xml><?xml version="1.0" encoding="utf-8"?>
<p:tagLst xmlns:p="http://schemas.openxmlformats.org/presentationml/2006/main">
  <p:tag name="AS_UNIQUEID" val="11599"/>
</p:tagLst>
</file>

<file path=ppt/tags/tag44.xml><?xml version="1.0" encoding="utf-8"?>
<p:tagLst xmlns:p="http://schemas.openxmlformats.org/presentationml/2006/main">
  <p:tag name="AS_UNIQUEID" val="11600"/>
</p:tagLst>
</file>

<file path=ppt/tags/tag45.xml><?xml version="1.0" encoding="utf-8"?>
<p:tagLst xmlns:p="http://schemas.openxmlformats.org/presentationml/2006/main">
  <p:tag name="AS_UNIQUEID" val="11601"/>
</p:tagLst>
</file>

<file path=ppt/tags/tag46.xml><?xml version="1.0" encoding="utf-8"?>
<p:tagLst xmlns:p="http://schemas.openxmlformats.org/presentationml/2006/main">
  <p:tag name="AS_UNIQUEID" val="11602"/>
</p:tagLst>
</file>

<file path=ppt/tags/tag47.xml><?xml version="1.0" encoding="utf-8"?>
<p:tagLst xmlns:p="http://schemas.openxmlformats.org/presentationml/2006/main">
  <p:tag name="AS_UNIQUEID" val="11603"/>
</p:tagLst>
</file>

<file path=ppt/tags/tag48.xml><?xml version="1.0" encoding="utf-8"?>
<p:tagLst xmlns:p="http://schemas.openxmlformats.org/presentationml/2006/main">
  <p:tag name="AS_UNIQUEID" val="11604"/>
</p:tagLst>
</file>

<file path=ppt/tags/tag49.xml><?xml version="1.0" encoding="utf-8"?>
<p:tagLst xmlns:p="http://schemas.openxmlformats.org/presentationml/2006/main">
  <p:tag name="AS_UNIQUEID" val="11605"/>
</p:tagLst>
</file>

<file path=ppt/tags/tag50.xml><?xml version="1.0" encoding="utf-8"?>
<p:tagLst xmlns:p="http://schemas.openxmlformats.org/presentationml/2006/main">
  <p:tag name="AS_UNIQUEID" val="11606"/>
</p:tagLst>
</file>

<file path=ppt/tags/tag51.xml><?xml version="1.0" encoding="utf-8"?>
<p:tagLst xmlns:p="http://schemas.openxmlformats.org/presentationml/2006/main">
  <p:tag name="AS_UNIQUEID" val="11607"/>
</p:tagLst>
</file>

<file path=ppt/tags/tag52.xml><?xml version="1.0" encoding="utf-8"?>
<p:tagLst xmlns:p="http://schemas.openxmlformats.org/presentationml/2006/main">
  <p:tag name="AS_UNIQUEID" val="11608"/>
</p:tagLst>
</file>

<file path=ppt/tags/tag53.xml><?xml version="1.0" encoding="utf-8"?>
<p:tagLst xmlns:p="http://schemas.openxmlformats.org/presentationml/2006/main">
  <p:tag name="AS_UNIQUEID" val="11609"/>
</p:tagLst>
</file>

<file path=ppt/tags/tag54.xml><?xml version="1.0" encoding="utf-8"?>
<p:tagLst xmlns:p="http://schemas.openxmlformats.org/presentationml/2006/main">
  <p:tag name="AS_UNIQUEID" val="11610"/>
</p:tagLst>
</file>

<file path=ppt/tags/tag55.xml><?xml version="1.0" encoding="utf-8"?>
<p:tagLst xmlns:p="http://schemas.openxmlformats.org/presentationml/2006/main">
  <p:tag name="AS_UNIQUEID" val="11611"/>
</p:tagLst>
</file>

<file path=ppt/tags/tag56.xml><?xml version="1.0" encoding="utf-8"?>
<p:tagLst xmlns:p="http://schemas.openxmlformats.org/presentationml/2006/main">
  <p:tag name="AS_UNIQUEID" val="11612"/>
</p:tagLst>
</file>

<file path=ppt/tags/tag57.xml><?xml version="1.0" encoding="utf-8"?>
<p:tagLst xmlns:p="http://schemas.openxmlformats.org/presentationml/2006/main">
  <p:tag name="AS_UNIQUEID" val="11613"/>
</p:tagLst>
</file>

<file path=ppt/tags/tag58.xml><?xml version="1.0" encoding="utf-8"?>
<p:tagLst xmlns:p="http://schemas.openxmlformats.org/presentationml/2006/main">
  <p:tag name="AS_UNIQUEID" val="11614"/>
</p:tagLst>
</file>

<file path=ppt/tags/tag59.xml><?xml version="1.0" encoding="utf-8"?>
<p:tagLst xmlns:p="http://schemas.openxmlformats.org/presentationml/2006/main">
  <p:tag name="AS_UNIQUEID" val="11615"/>
</p:tagLst>
</file>

<file path=ppt/tags/tag60.xml><?xml version="1.0" encoding="utf-8"?>
<p:tagLst xmlns:p="http://schemas.openxmlformats.org/presentationml/2006/main">
  <p:tag name="AS_UNIQUEID" val="11616"/>
</p:tagLst>
</file>

<file path=ppt/tags/tag61.xml><?xml version="1.0" encoding="utf-8"?>
<p:tagLst xmlns:p="http://schemas.openxmlformats.org/presentationml/2006/main">
  <p:tag name="AS_UNIQUEID" val="11617"/>
</p:tagLst>
</file>

<file path=ppt/tags/tag62.xml><?xml version="1.0" encoding="utf-8"?>
<p:tagLst xmlns:p="http://schemas.openxmlformats.org/presentationml/2006/main">
  <p:tag name="AS_UNIQUEID" val="11618"/>
</p:tagLst>
</file>

<file path=ppt/tags/tag63.xml><?xml version="1.0" encoding="utf-8"?>
<p:tagLst xmlns:p="http://schemas.openxmlformats.org/presentationml/2006/main">
  <p:tag name="AS_UNIQUEID" val="11619"/>
</p:tagLst>
</file>

<file path=ppt/tags/tag64.xml><?xml version="1.0" encoding="utf-8"?>
<p:tagLst xmlns:p="http://schemas.openxmlformats.org/presentationml/2006/main">
  <p:tag name="AS_UNIQUEID" val="11620"/>
</p:tagLst>
</file>

<file path=ppt/tags/tag65.xml><?xml version="1.0" encoding="utf-8"?>
<p:tagLst xmlns:p="http://schemas.openxmlformats.org/presentationml/2006/main">
  <p:tag name="AS_UNIQUEID" val="11621"/>
</p:tagLst>
</file>

<file path=ppt/tags/tag66.xml><?xml version="1.0" encoding="utf-8"?>
<p:tagLst xmlns:p="http://schemas.openxmlformats.org/presentationml/2006/main">
  <p:tag name="AS_UNIQUEID" val="11622"/>
</p:tagLst>
</file>

<file path=ppt/tags/tag67.xml><?xml version="1.0" encoding="utf-8"?>
<p:tagLst xmlns:p="http://schemas.openxmlformats.org/presentationml/2006/main">
  <p:tag name="AS_UNIQUEID" val="11623"/>
</p:tagLst>
</file>

<file path=ppt/tags/tag68.xml><?xml version="1.0" encoding="utf-8"?>
<p:tagLst xmlns:p="http://schemas.openxmlformats.org/presentationml/2006/main">
  <p:tag name="AS_UNIQUEID" val="11624"/>
</p:tagLst>
</file>

<file path=ppt/tags/tag69.xml><?xml version="1.0" encoding="utf-8"?>
<p:tagLst xmlns:p="http://schemas.openxmlformats.org/presentationml/2006/main">
  <p:tag name="AS_UNIQUEID" val="11625"/>
</p:tagLst>
</file>

<file path=ppt/tags/tag70.xml><?xml version="1.0" encoding="utf-8"?>
<p:tagLst xmlns:p="http://schemas.openxmlformats.org/presentationml/2006/main">
  <p:tag name="AS_UNIQUEID" val="11626"/>
</p:tagLst>
</file>

<file path=ppt/tags/tag71.xml><?xml version="1.0" encoding="utf-8"?>
<p:tagLst xmlns:p="http://schemas.openxmlformats.org/presentationml/2006/main">
  <p:tag name="AS_UNIQUEID" val="11627"/>
</p:tagLst>
</file>

<file path=ppt/tags/tag72.xml><?xml version="1.0" encoding="utf-8"?>
<p:tagLst xmlns:p="http://schemas.openxmlformats.org/presentationml/2006/main">
  <p:tag name="AS_UNIQUEID" val="11628"/>
</p:tagLst>
</file>

<file path=ppt/tags/tag73.xml><?xml version="1.0" encoding="utf-8"?>
<p:tagLst xmlns:p="http://schemas.openxmlformats.org/presentationml/2006/main">
  <p:tag name="AS_UNIQUEID" val="11629"/>
</p:tagLst>
</file>

<file path=ppt/tags/tag74.xml><?xml version="1.0" encoding="utf-8"?>
<p:tagLst xmlns:p="http://schemas.openxmlformats.org/presentationml/2006/main">
  <p:tag name="AS_UNIQUEID" val="11630"/>
</p:tagLst>
</file>

<file path=ppt/tags/tag75.xml><?xml version="1.0" encoding="utf-8"?>
<p:tagLst xmlns:p="http://schemas.openxmlformats.org/presentationml/2006/main">
  <p:tag name="AS_UNIQUEID" val="11631"/>
</p:tagLst>
</file>

<file path=ppt/tags/tag76.xml><?xml version="1.0" encoding="utf-8"?>
<p:tagLst xmlns:p="http://schemas.openxmlformats.org/presentationml/2006/main">
  <p:tag name="AS_UNIQUEID" val="11330"/>
</p:tagLst>
</file>

<file path=ppt/tags/tag77.xml><?xml version="1.0" encoding="utf-8"?>
<p:tagLst xmlns:p="http://schemas.openxmlformats.org/presentationml/2006/main">
  <p:tag name="AS_UNIQUEID" val="11331"/>
</p:tagLst>
</file>

<file path=ppt/tags/tag78.xml><?xml version="1.0" encoding="utf-8"?>
<p:tagLst xmlns:p="http://schemas.openxmlformats.org/presentationml/2006/main">
  <p:tag name="AS_UNIQUEID" val="11332"/>
</p:tagLst>
</file>

<file path=ppt/tags/tag79.xml><?xml version="1.0" encoding="utf-8"?>
<p:tagLst xmlns:p="http://schemas.openxmlformats.org/presentationml/2006/main">
  <p:tag name="AS_UNIQUEID" val="11333"/>
</p:tagLst>
</file>

<file path=ppt/tags/tag80.xml><?xml version="1.0" encoding="utf-8"?>
<p:tagLst xmlns:p="http://schemas.openxmlformats.org/presentationml/2006/main">
  <p:tag name="AS_UNIQUEID" val="11334"/>
</p:tagLst>
</file>

<file path=ppt/tags/tag81.xml><?xml version="1.0" encoding="utf-8"?>
<p:tagLst xmlns:p="http://schemas.openxmlformats.org/presentationml/2006/main">
  <p:tag name="AS_UNIQUEID" val="11335"/>
</p:tagLst>
</file>

<file path=ppt/tags/tag82.xml><?xml version="1.0" encoding="utf-8"?>
<p:tagLst xmlns:p="http://schemas.openxmlformats.org/presentationml/2006/main">
  <p:tag name="AS_UNIQUEID" val="11336"/>
</p:tagLst>
</file>

<file path=ppt/tags/tag83.xml><?xml version="1.0" encoding="utf-8"?>
<p:tagLst xmlns:p="http://schemas.openxmlformats.org/presentationml/2006/main">
  <p:tag name="AS_UNIQUEID" val="11337"/>
</p:tagLst>
</file>

<file path=ppt/tags/tag84.xml><?xml version="1.0" encoding="utf-8"?>
<p:tagLst xmlns:p="http://schemas.openxmlformats.org/presentationml/2006/main">
  <p:tag name="AS_UNIQUEID" val="11338"/>
</p:tagLst>
</file>

<file path=ppt/tags/tag85.xml><?xml version="1.0" encoding="utf-8"?>
<p:tagLst xmlns:p="http://schemas.openxmlformats.org/presentationml/2006/main">
  <p:tag name="AS_UNIQUEID" val="11339"/>
</p:tagLst>
</file>

<file path=ppt/tags/tag86.xml><?xml version="1.0" encoding="utf-8"?>
<p:tagLst xmlns:p="http://schemas.openxmlformats.org/presentationml/2006/main">
  <p:tag name="AS_UNIQUEID" val="11340"/>
</p:tagLst>
</file>

<file path=ppt/tags/tag87.xml><?xml version="1.0" encoding="utf-8"?>
<p:tagLst xmlns:p="http://schemas.openxmlformats.org/presentationml/2006/main">
  <p:tag name="AS_UNIQUEID" val="11341"/>
</p:tagLst>
</file>

<file path=ppt/tags/tag88.xml><?xml version="1.0" encoding="utf-8"?>
<p:tagLst xmlns:p="http://schemas.openxmlformats.org/presentationml/2006/main">
  <p:tag name="AS_UNIQUEID" val="11342"/>
</p:tagLst>
</file>

<file path=ppt/tags/tag89.xml><?xml version="1.0" encoding="utf-8"?>
<p:tagLst xmlns:p="http://schemas.openxmlformats.org/presentationml/2006/main">
  <p:tag name="AS_UNIQUEID" val="11343"/>
</p:tagLst>
</file>

<file path=ppt/tags/tag90.xml><?xml version="1.0" encoding="utf-8"?>
<p:tagLst xmlns:p="http://schemas.openxmlformats.org/presentationml/2006/main">
  <p:tag name="AS_UNIQUEID" val="11344"/>
</p:tagLst>
</file>

<file path=ppt/tags/tag91.xml><?xml version="1.0" encoding="utf-8"?>
<p:tagLst xmlns:p="http://schemas.openxmlformats.org/presentationml/2006/main">
  <p:tag name="AS_UNIQUEID" val="11345"/>
</p:tagLst>
</file>

<file path=ppt/tags/tag92.xml><?xml version="1.0" encoding="utf-8"?>
<p:tagLst xmlns:p="http://schemas.openxmlformats.org/presentationml/2006/main">
  <p:tag name="AS_UNIQUEID" val="11346"/>
</p:tagLst>
</file>

<file path=ppt/tags/tag93.xml><?xml version="1.0" encoding="utf-8"?>
<p:tagLst xmlns:p="http://schemas.openxmlformats.org/presentationml/2006/main">
  <p:tag name="AS_UNIQUEID" val="11347"/>
</p:tagLst>
</file>

<file path=ppt/tags/tag94.xml><?xml version="1.0" encoding="utf-8"?>
<p:tagLst xmlns:p="http://schemas.openxmlformats.org/presentationml/2006/main">
  <p:tag name="AS_UNIQUEID" val="11348"/>
</p:tagLst>
</file>

<file path=ppt/tags/tag95.xml><?xml version="1.0" encoding="utf-8"?>
<p:tagLst xmlns:p="http://schemas.openxmlformats.org/presentationml/2006/main">
  <p:tag name="AS_UNIQUEID" val="11349"/>
</p:tagLst>
</file>

<file path=ppt/tags/tag96.xml><?xml version="1.0" encoding="utf-8"?>
<p:tagLst xmlns:p="http://schemas.openxmlformats.org/presentationml/2006/main">
  <p:tag name="AS_UNIQUEID" val="11350"/>
</p:tagLst>
</file>

<file path=ppt/tags/tag97.xml><?xml version="1.0" encoding="utf-8"?>
<p:tagLst xmlns:p="http://schemas.openxmlformats.org/presentationml/2006/main">
  <p:tag name="AS_UNIQUEID" val="11351"/>
</p:tagLst>
</file>

<file path=ppt/tags/tag98.xml><?xml version="1.0" encoding="utf-8"?>
<p:tagLst xmlns:p="http://schemas.openxmlformats.org/presentationml/2006/main">
  <p:tag name="AS_UNIQUEID" val="11352"/>
</p:tagLst>
</file>

<file path=ppt/tags/tag99.xml><?xml version="1.0" encoding="utf-8"?>
<p:tagLst xmlns:p="http://schemas.openxmlformats.org/presentationml/2006/main">
  <p:tag name="AS_UNIQUEID" val="11353"/>
</p:tagLst>
</file>

<file path=ppt/tags/tag100.xml><?xml version="1.0" encoding="utf-8"?>
<p:tagLst xmlns:p="http://schemas.openxmlformats.org/presentationml/2006/main">
  <p:tag name="AS_UNIQUEID" val="11354"/>
</p:tagLst>
</file>

<file path=ppt/tags/tag101.xml><?xml version="1.0" encoding="utf-8"?>
<p:tagLst xmlns:p="http://schemas.openxmlformats.org/presentationml/2006/main">
  <p:tag name="AS_UNIQUEID" val="11355"/>
</p:tagLst>
</file>

<file path=ppt/tags/tag102.xml><?xml version="1.0" encoding="utf-8"?>
<p:tagLst xmlns:p="http://schemas.openxmlformats.org/presentationml/2006/main">
  <p:tag name="AS_UNIQUEID" val="11356"/>
</p:tagLst>
</file>

<file path=ppt/tags/tag103.xml><?xml version="1.0" encoding="utf-8"?>
<p:tagLst xmlns:p="http://schemas.openxmlformats.org/presentationml/2006/main">
  <p:tag name="AS_UNIQUEID" val="11357"/>
</p:tagLst>
</file>

<file path=ppt/tags/tag104.xml><?xml version="1.0" encoding="utf-8"?>
<p:tagLst xmlns:p="http://schemas.openxmlformats.org/presentationml/2006/main">
  <p:tag name="AS_UNIQUEID" val="11358"/>
</p:tagLst>
</file>

<file path=ppt/tags/tag105.xml><?xml version="1.0" encoding="utf-8"?>
<p:tagLst xmlns:p="http://schemas.openxmlformats.org/presentationml/2006/main">
  <p:tag name="AS_UNIQUEID" val="11359"/>
</p:tagLst>
</file>

<file path=ppt/tags/tag106.xml><?xml version="1.0" encoding="utf-8"?>
<p:tagLst xmlns:p="http://schemas.openxmlformats.org/presentationml/2006/main">
  <p:tag name="AS_UNIQUEID" val="11360"/>
</p:tagLst>
</file>

<file path=ppt/tags/tag107.xml><?xml version="1.0" encoding="utf-8"?>
<p:tagLst xmlns:p="http://schemas.openxmlformats.org/presentationml/2006/main">
  <p:tag name="AS_UNIQUEID" val="11361"/>
</p:tagLst>
</file>

<file path=ppt/tags/tag108.xml><?xml version="1.0" encoding="utf-8"?>
<p:tagLst xmlns:p="http://schemas.openxmlformats.org/presentationml/2006/main">
  <p:tag name="AS_UNIQUEID" val="11362"/>
</p:tagLst>
</file>

<file path=ppt/tags/tag109.xml><?xml version="1.0" encoding="utf-8"?>
<p:tagLst xmlns:p="http://schemas.openxmlformats.org/presentationml/2006/main">
  <p:tag name="AS_UNIQUEID" val="11363"/>
</p:tagLst>
</file>

<file path=ppt/tags/tag110.xml><?xml version="1.0" encoding="utf-8"?>
<p:tagLst xmlns:p="http://schemas.openxmlformats.org/presentationml/2006/main">
  <p:tag name="AS_UNIQUEID" val="11364"/>
</p:tagLst>
</file>

<file path=ppt/tags/tag111.xml><?xml version="1.0" encoding="utf-8"?>
<p:tagLst xmlns:p="http://schemas.openxmlformats.org/presentationml/2006/main">
  <p:tag name="AS_UNIQUEID" val="11365"/>
</p:tagLst>
</file>

<file path=ppt/tags/tag112.xml><?xml version="1.0" encoding="utf-8"?>
<p:tagLst xmlns:p="http://schemas.openxmlformats.org/presentationml/2006/main">
  <p:tag name="AS_UNIQUEID" val="11366"/>
</p:tagLst>
</file>

<file path=ppt/tags/tag113.xml><?xml version="1.0" encoding="utf-8"?>
<p:tagLst xmlns:p="http://schemas.openxmlformats.org/presentationml/2006/main">
  <p:tag name="AS_UNIQUEID" val="11367"/>
</p:tagLst>
</file>

<file path=ppt/tags/tag114.xml><?xml version="1.0" encoding="utf-8"?>
<p:tagLst xmlns:p="http://schemas.openxmlformats.org/presentationml/2006/main">
  <p:tag name="AS_UNIQUEID" val="11368"/>
</p:tagLst>
</file>

<file path=ppt/tags/tag115.xml><?xml version="1.0" encoding="utf-8"?>
<p:tagLst xmlns:p="http://schemas.openxmlformats.org/presentationml/2006/main">
  <p:tag name="AS_UNIQUEID" val="11369"/>
</p:tagLst>
</file>

<file path=ppt/tags/tag116.xml><?xml version="1.0" encoding="utf-8"?>
<p:tagLst xmlns:p="http://schemas.openxmlformats.org/presentationml/2006/main">
  <p:tag name="AS_UNIQUEID" val="11370"/>
</p:tagLst>
</file>

<file path=ppt/tags/tag117.xml><?xml version="1.0" encoding="utf-8"?>
<p:tagLst xmlns:p="http://schemas.openxmlformats.org/presentationml/2006/main">
  <p:tag name="AS_UNIQUEID" val="11371"/>
</p:tagLst>
</file>

<file path=ppt/tags/tag118.xml><?xml version="1.0" encoding="utf-8"?>
<p:tagLst xmlns:p="http://schemas.openxmlformats.org/presentationml/2006/main">
  <p:tag name="AS_UNIQUEID" val="11372"/>
</p:tagLst>
</file>

<file path=ppt/tags/tag119.xml><?xml version="1.0" encoding="utf-8"?>
<p:tagLst xmlns:p="http://schemas.openxmlformats.org/presentationml/2006/main">
  <p:tag name="AS_UNIQUEID" val="11373"/>
</p:tagLst>
</file>

<file path=ppt/tags/tag120.xml><?xml version="1.0" encoding="utf-8"?>
<p:tagLst xmlns:p="http://schemas.openxmlformats.org/presentationml/2006/main">
  <p:tag name="AS_UNIQUEID" val="11374"/>
</p:tagLst>
</file>

<file path=ppt/tags/tag121.xml><?xml version="1.0" encoding="utf-8"?>
<p:tagLst xmlns:p="http://schemas.openxmlformats.org/presentationml/2006/main">
  <p:tag name="AS_UNIQUEID" val="11375"/>
</p:tagLst>
</file>

<file path=ppt/tags/tag122.xml><?xml version="1.0" encoding="utf-8"?>
<p:tagLst xmlns:p="http://schemas.openxmlformats.org/presentationml/2006/main">
  <p:tag name="AS_UNIQUEID" val="11376"/>
</p:tagLst>
</file>

<file path=ppt/tags/tag123.xml><?xml version="1.0" encoding="utf-8"?>
<p:tagLst xmlns:p="http://schemas.openxmlformats.org/presentationml/2006/main">
  <p:tag name="AS_UNIQUEID" val="11377"/>
</p:tagLst>
</file>

<file path=ppt/tags/tag124.xml><?xml version="1.0" encoding="utf-8"?>
<p:tagLst xmlns:p="http://schemas.openxmlformats.org/presentationml/2006/main">
  <p:tag name="AS_UNIQUEID" val="11378"/>
</p:tagLst>
</file>

<file path=ppt/tags/tag125.xml><?xml version="1.0" encoding="utf-8"?>
<p:tagLst xmlns:p="http://schemas.openxmlformats.org/presentationml/2006/main">
  <p:tag name="AS_UNIQUEID" val="11379"/>
</p:tagLst>
</file>

<file path=ppt/tags/tag126.xml><?xml version="1.0" encoding="utf-8"?>
<p:tagLst xmlns:p="http://schemas.openxmlformats.org/presentationml/2006/main">
  <p:tag name="AS_UNIQUEID" val="11380"/>
</p:tagLst>
</file>

<file path=ppt/tags/tag127.xml><?xml version="1.0" encoding="utf-8"?>
<p:tagLst xmlns:p="http://schemas.openxmlformats.org/presentationml/2006/main">
  <p:tag name="AS_UNIQUEID" val="11381"/>
</p:tagLst>
</file>

<file path=ppt/tags/tag128.xml><?xml version="1.0" encoding="utf-8"?>
<p:tagLst xmlns:p="http://schemas.openxmlformats.org/presentationml/2006/main">
  <p:tag name="AS_UNIQUEID" val="11382"/>
</p:tagLst>
</file>

<file path=ppt/tags/tag129.xml><?xml version="1.0" encoding="utf-8"?>
<p:tagLst xmlns:p="http://schemas.openxmlformats.org/presentationml/2006/main">
  <p:tag name="AS_UNIQUEID" val="11383"/>
</p:tagLst>
</file>

<file path=ppt/tags/tag130.xml><?xml version="1.0" encoding="utf-8"?>
<p:tagLst xmlns:p="http://schemas.openxmlformats.org/presentationml/2006/main">
  <p:tag name="AS_UNIQUEID" val="11384"/>
</p:tagLst>
</file>

<file path=ppt/tags/tag131.xml><?xml version="1.0" encoding="utf-8"?>
<p:tagLst xmlns:p="http://schemas.openxmlformats.org/presentationml/2006/main">
  <p:tag name="AS_UNIQUEID" val="11385"/>
</p:tagLst>
</file>

<file path=ppt/tags/tag132.xml><?xml version="1.0" encoding="utf-8"?>
<p:tagLst xmlns:p="http://schemas.openxmlformats.org/presentationml/2006/main">
  <p:tag name="AS_UNIQUEID" val="11386"/>
</p:tagLst>
</file>

<file path=ppt/tags/tag133.xml><?xml version="1.0" encoding="utf-8"?>
<p:tagLst xmlns:p="http://schemas.openxmlformats.org/presentationml/2006/main">
  <p:tag name="AS_UNIQUEID" val="11387"/>
</p:tagLst>
</file>

<file path=ppt/tags/tag134.xml><?xml version="1.0" encoding="utf-8"?>
<p:tagLst xmlns:p="http://schemas.openxmlformats.org/presentationml/2006/main">
  <p:tag name="AS_UNIQUEID" val="11388"/>
</p:tagLst>
</file>

<file path=ppt/tags/tag135.xml><?xml version="1.0" encoding="utf-8"?>
<p:tagLst xmlns:p="http://schemas.openxmlformats.org/presentationml/2006/main">
  <p:tag name="AS_UNIQUEID" val="11389"/>
</p:tagLst>
</file>

<file path=ppt/tags/tag136.xml><?xml version="1.0" encoding="utf-8"?>
<p:tagLst xmlns:p="http://schemas.openxmlformats.org/presentationml/2006/main">
  <p:tag name="AS_UNIQUEID" val="11390"/>
</p:tagLst>
</file>

<file path=ppt/tags/tag137.xml><?xml version="1.0" encoding="utf-8"?>
<p:tagLst xmlns:p="http://schemas.openxmlformats.org/presentationml/2006/main">
  <p:tag name="AS_UNIQUEID" val="11391"/>
</p:tagLst>
</file>

<file path=ppt/tags/tag138.xml><?xml version="1.0" encoding="utf-8"?>
<p:tagLst xmlns:p="http://schemas.openxmlformats.org/presentationml/2006/main">
  <p:tag name="AS_UNIQUEID" val="11392"/>
</p:tagLst>
</file>

<file path=ppt/tags/tag139.xml><?xml version="1.0" encoding="utf-8"?>
<p:tagLst xmlns:p="http://schemas.openxmlformats.org/presentationml/2006/main">
  <p:tag name="AS_UNIQUEID" val="11393"/>
</p:tagLst>
</file>

<file path=ppt/tags/tag140.xml><?xml version="1.0" encoding="utf-8"?>
<p:tagLst xmlns:p="http://schemas.openxmlformats.org/presentationml/2006/main">
  <p:tag name="AS_UNIQUEID" val="11394"/>
</p:tagLst>
</file>

<file path=ppt/tags/tag141.xml><?xml version="1.0" encoding="utf-8"?>
<p:tagLst xmlns:p="http://schemas.openxmlformats.org/presentationml/2006/main">
  <p:tag name="AS_UNIQUEID" val="11395"/>
</p:tagLst>
</file>

<file path=ppt/tags/tag142.xml><?xml version="1.0" encoding="utf-8"?>
<p:tagLst xmlns:p="http://schemas.openxmlformats.org/presentationml/2006/main">
  <p:tag name="AS_UNIQUEID" val="11396"/>
</p:tagLst>
</file>

<file path=ppt/tags/tag143.xml><?xml version="1.0" encoding="utf-8"?>
<p:tagLst xmlns:p="http://schemas.openxmlformats.org/presentationml/2006/main">
  <p:tag name="AS_UNIQUEID" val="11397"/>
</p:tagLst>
</file>

<file path=ppt/tags/tag144.xml><?xml version="1.0" encoding="utf-8"?>
<p:tagLst xmlns:p="http://schemas.openxmlformats.org/presentationml/2006/main">
  <p:tag name="AS_UNIQUEID" val="11398"/>
</p:tagLst>
</file>

<file path=ppt/tags/tag145.xml><?xml version="1.0" encoding="utf-8"?>
<p:tagLst xmlns:p="http://schemas.openxmlformats.org/presentationml/2006/main">
  <p:tag name="AS_UNIQUEID" val="11399"/>
</p:tagLst>
</file>

<file path=ppt/tags/tag146.xml><?xml version="1.0" encoding="utf-8"?>
<p:tagLst xmlns:p="http://schemas.openxmlformats.org/presentationml/2006/main">
  <p:tag name="AS_UNIQUEID" val="3370"/>
</p:tagLst>
</file>

<file path=ppt/tags/tag147.xml><?xml version="1.0" encoding="utf-8"?>
<p:tagLst xmlns:p="http://schemas.openxmlformats.org/presentationml/2006/main">
  <p:tag name="AS_UNIQUEID" val="11400"/>
</p:tagLst>
</file>

<file path=ppt/tags/tag148.xml><?xml version="1.0" encoding="utf-8"?>
<p:tagLst xmlns:p="http://schemas.openxmlformats.org/presentationml/2006/main">
  <p:tag name="AS_UNIQUEID" val="11401"/>
</p:tagLst>
</file>

<file path=ppt/tags/tag149.xml><?xml version="1.0" encoding="utf-8"?>
<p:tagLst xmlns:p="http://schemas.openxmlformats.org/presentationml/2006/main">
  <p:tag name="AS_UNIQUEID" val="11402"/>
</p:tagLst>
</file>

<file path=ppt/tags/tag150.xml><?xml version="1.0" encoding="utf-8"?>
<p:tagLst xmlns:p="http://schemas.openxmlformats.org/presentationml/2006/main">
  <p:tag name="AS_UNIQUEID" val="11403"/>
</p:tagLst>
</file>

<file path=ppt/tags/tag151.xml><?xml version="1.0" encoding="utf-8"?>
<p:tagLst xmlns:p="http://schemas.openxmlformats.org/presentationml/2006/main">
  <p:tag name="AS_UNIQUEID" val="11404"/>
</p:tagLst>
</file>

<file path=ppt/tags/tag152.xml><?xml version="1.0" encoding="utf-8"?>
<p:tagLst xmlns:p="http://schemas.openxmlformats.org/presentationml/2006/main">
  <p:tag name="AS_UNIQUEID" val="11405"/>
</p:tagLst>
</file>

<file path=ppt/tags/tag153.xml><?xml version="1.0" encoding="utf-8"?>
<p:tagLst xmlns:p="http://schemas.openxmlformats.org/presentationml/2006/main">
  <p:tag name="AS_UNIQUEID" val="11406"/>
</p:tagLst>
</file>

<file path=ppt/tags/tag154.xml><?xml version="1.0" encoding="utf-8"?>
<p:tagLst xmlns:p="http://schemas.openxmlformats.org/presentationml/2006/main">
  <p:tag name="AS_UNIQUEID" val="11414"/>
</p:tagLst>
</file>

<file path=ppt/tags/tag155.xml><?xml version="1.0" encoding="utf-8"?>
<p:tagLst xmlns:p="http://schemas.openxmlformats.org/presentationml/2006/main">
  <p:tag name="AS_UNIQUEID" val="890"/>
</p:tagLst>
</file>

<file path=ppt/tags/tag156.xml><?xml version="1.0" encoding="utf-8"?>
<p:tagLst xmlns:p="http://schemas.openxmlformats.org/presentationml/2006/main">
  <p:tag name="AS_UNIQUEID" val="11415"/>
</p:tagLst>
</file>

<file path=ppt/tags/tag157.xml><?xml version="1.0" encoding="utf-8"?>
<p:tagLst xmlns:p="http://schemas.openxmlformats.org/presentationml/2006/main">
  <p:tag name="AS_UNIQUEID" val="11416"/>
</p:tagLst>
</file>

<file path=ppt/tags/tag158.xml><?xml version="1.0" encoding="utf-8"?>
<p:tagLst xmlns:p="http://schemas.openxmlformats.org/presentationml/2006/main">
  <p:tag name="AS_UNIQUEID" val="11417"/>
</p:tagLst>
</file>

<file path=ppt/tags/tag159.xml><?xml version="1.0" encoding="utf-8"?>
<p:tagLst xmlns:p="http://schemas.openxmlformats.org/presentationml/2006/main">
  <p:tag name="AS_UNIQUEID" val="11418"/>
</p:tagLst>
</file>

<file path=ppt/tags/tag160.xml><?xml version="1.0" encoding="utf-8"?>
<p:tagLst xmlns:p="http://schemas.openxmlformats.org/presentationml/2006/main">
  <p:tag name="AS_UNIQUEID" val="11419"/>
</p:tagLst>
</file>

<file path=ppt/tags/tag161.xml><?xml version="1.0" encoding="utf-8"?>
<p:tagLst xmlns:p="http://schemas.openxmlformats.org/presentationml/2006/main">
  <p:tag name="AS_UNIQUEID" val="11420"/>
</p:tagLst>
</file>

<file path=ppt/tags/tag162.xml><?xml version="1.0" encoding="utf-8"?>
<p:tagLst xmlns:p="http://schemas.openxmlformats.org/presentationml/2006/main">
  <p:tag name="AS_UNIQUEID" val="11421"/>
</p:tagLst>
</file>

<file path=ppt/tags/tag163.xml><?xml version="1.0" encoding="utf-8"?>
<p:tagLst xmlns:p="http://schemas.openxmlformats.org/presentationml/2006/main">
  <p:tag name="AS_UNIQUEID" val="11422"/>
</p:tagLst>
</file>

<file path=ppt/tags/tag164.xml><?xml version="1.0" encoding="utf-8"?>
<p:tagLst xmlns:p="http://schemas.openxmlformats.org/presentationml/2006/main">
  <p:tag name="AS_UNIQUEID" val="11423"/>
</p:tagLst>
</file>

<file path=ppt/tags/tag165.xml><?xml version="1.0" encoding="utf-8"?>
<p:tagLst xmlns:p="http://schemas.openxmlformats.org/presentationml/2006/main">
  <p:tag name="AS_UNIQUEID" val="11424"/>
</p:tagLst>
</file>

<file path=ppt/tags/tag166.xml><?xml version="1.0" encoding="utf-8"?>
<p:tagLst xmlns:p="http://schemas.openxmlformats.org/presentationml/2006/main">
  <p:tag name="AS_UNIQUEID" val="11425"/>
</p:tagLst>
</file>

<file path=ppt/tags/tag167.xml><?xml version="1.0" encoding="utf-8"?>
<p:tagLst xmlns:p="http://schemas.openxmlformats.org/presentationml/2006/main">
  <p:tag name="AS_UNIQUEID" val="11426"/>
</p:tagLst>
</file>

<file path=ppt/tags/tag168.xml><?xml version="1.0" encoding="utf-8"?>
<p:tagLst xmlns:p="http://schemas.openxmlformats.org/presentationml/2006/main">
  <p:tag name="AS_UNIQUEID" val="11427"/>
</p:tagLst>
</file>

<file path=ppt/tags/tag169.xml><?xml version="1.0" encoding="utf-8"?>
<p:tagLst xmlns:p="http://schemas.openxmlformats.org/presentationml/2006/main">
  <p:tag name="AS_UNIQUEID" val="11428"/>
</p:tagLst>
</file>

<file path=ppt/tags/tag170.xml><?xml version="1.0" encoding="utf-8"?>
<p:tagLst xmlns:p="http://schemas.openxmlformats.org/presentationml/2006/main">
  <p:tag name="AS_UNIQUEID" val="11429"/>
</p:tagLst>
</file>

<file path=ppt/tags/tag171.xml><?xml version="1.0" encoding="utf-8"?>
<p:tagLst xmlns:p="http://schemas.openxmlformats.org/presentationml/2006/main">
  <p:tag name="AS_UNIQUEID" val="11430"/>
</p:tagLst>
</file>

<file path=ppt/tags/tag172.xml><?xml version="1.0" encoding="utf-8"?>
<p:tagLst xmlns:p="http://schemas.openxmlformats.org/presentationml/2006/main">
  <p:tag name="AS_UNIQUEID" val="11431"/>
</p:tagLst>
</file>

<file path=ppt/tags/tag173.xml><?xml version="1.0" encoding="utf-8"?>
<p:tagLst xmlns:p="http://schemas.openxmlformats.org/presentationml/2006/main">
  <p:tag name="AS_UNIQUEID" val="11432"/>
</p:tagLst>
</file>

<file path=ppt/tags/tag174.xml><?xml version="1.0" encoding="utf-8"?>
<p:tagLst xmlns:p="http://schemas.openxmlformats.org/presentationml/2006/main">
  <p:tag name="AS_UNIQUEID" val="11433"/>
</p:tagLst>
</file>

<file path=ppt/tags/tag175.xml><?xml version="1.0" encoding="utf-8"?>
<p:tagLst xmlns:p="http://schemas.openxmlformats.org/presentationml/2006/main">
  <p:tag name="AS_UNIQUEID" val="890"/>
</p:tagLst>
</file>

<file path=ppt/tags/tag176.xml><?xml version="1.0" encoding="utf-8"?>
<p:tagLst xmlns:p="http://schemas.openxmlformats.org/presentationml/2006/main">
  <p:tag name="AS_UNIQUEID" val="11434"/>
</p:tagLst>
</file>

<file path=ppt/tags/tag177.xml><?xml version="1.0" encoding="utf-8"?>
<p:tagLst xmlns:p="http://schemas.openxmlformats.org/presentationml/2006/main">
  <p:tag name="AS_UNIQUEID" val="11435"/>
</p:tagLst>
</file>

<file path=ppt/tags/tag178.xml><?xml version="1.0" encoding="utf-8"?>
<p:tagLst xmlns:p="http://schemas.openxmlformats.org/presentationml/2006/main">
  <p:tag name="AS_UNIQUEID" val="11436"/>
</p:tagLst>
</file>

<file path=ppt/tags/tag179.xml><?xml version="1.0" encoding="utf-8"?>
<p:tagLst xmlns:p="http://schemas.openxmlformats.org/presentationml/2006/main">
  <p:tag name="AS_UNIQUEID" val="11437"/>
  <p:tag name="KSO_WM_BEAUTIFY_FLAG" val=""/>
</p:tagLst>
</file>

<file path=ppt/tags/tag180.xml><?xml version="1.0" encoding="utf-8"?>
<p:tagLst xmlns:p="http://schemas.openxmlformats.org/presentationml/2006/main">
  <p:tag name="AS_UNIQUEID" val="11438"/>
  <p:tag name="KSO_WM_BEAUTIFY_FLAG" val=""/>
</p:tagLst>
</file>

<file path=ppt/tags/tag181.xml><?xml version="1.0" encoding="utf-8"?>
<p:tagLst xmlns:p="http://schemas.openxmlformats.org/presentationml/2006/main">
  <p:tag name="AS_UNIQUEID" val="11439"/>
  <p:tag name="KSO_WM_BEAUTIFY_FLAG" val=""/>
</p:tagLst>
</file>

<file path=ppt/tags/tag182.xml><?xml version="1.0" encoding="utf-8"?>
<p:tagLst xmlns:p="http://schemas.openxmlformats.org/presentationml/2006/main">
  <p:tag name="AS_UNIQUEID" val="11440"/>
  <p:tag name="KSO_WM_BEAUTIFY_FLAG" val=""/>
</p:tagLst>
</file>

<file path=ppt/tags/tag183.xml><?xml version="1.0" encoding="utf-8"?>
<p:tagLst xmlns:p="http://schemas.openxmlformats.org/presentationml/2006/main">
  <p:tag name="AS_UNIQUEID" val="11441"/>
  <p:tag name="KSO_WM_BEAUTIFY_FLAG" val=""/>
</p:tagLst>
</file>

<file path=ppt/tags/tag184.xml><?xml version="1.0" encoding="utf-8"?>
<p:tagLst xmlns:p="http://schemas.openxmlformats.org/presentationml/2006/main">
  <p:tag name="AS_UNIQUEID" val="11442"/>
</p:tagLst>
</file>

<file path=ppt/tags/tag185.xml><?xml version="1.0" encoding="utf-8"?>
<p:tagLst xmlns:p="http://schemas.openxmlformats.org/presentationml/2006/main">
  <p:tag name="AS_UNIQUEID" val="11443"/>
</p:tagLst>
</file>

<file path=ppt/tags/tag186.xml><?xml version="1.0" encoding="utf-8"?>
<p:tagLst xmlns:p="http://schemas.openxmlformats.org/presentationml/2006/main">
  <p:tag name="AS_UNIQUEID" val="11444"/>
  <p:tag name="KSO_WM_BEAUTIFY_FLAG" val=""/>
</p:tagLst>
</file>

<file path=ppt/tags/tag187.xml><?xml version="1.0" encoding="utf-8"?>
<p:tagLst xmlns:p="http://schemas.openxmlformats.org/presentationml/2006/main">
  <p:tag name="AS_UNIQUEID" val="11445"/>
  <p:tag name="KSO_WM_BEAUTIFY_FLAG" val=""/>
</p:tagLst>
</file>

<file path=ppt/tags/tag188.xml><?xml version="1.0" encoding="utf-8"?>
<p:tagLst xmlns:p="http://schemas.openxmlformats.org/presentationml/2006/main">
  <p:tag name="AS_UNIQUEID" val="11446"/>
  <p:tag name="KSO_WM_BEAUTIFY_FLAG" val=""/>
</p:tagLst>
</file>

<file path=ppt/tags/tag189.xml><?xml version="1.0" encoding="utf-8"?>
<p:tagLst xmlns:p="http://schemas.openxmlformats.org/presentationml/2006/main">
  <p:tag name="AS_UNIQUEID" val="11447"/>
  <p:tag name="KSO_WM_BEAUTIFY_FLAG" val=""/>
</p:tagLst>
</file>

<file path=ppt/tags/tag190.xml><?xml version="1.0" encoding="utf-8"?>
<p:tagLst xmlns:p="http://schemas.openxmlformats.org/presentationml/2006/main">
  <p:tag name="AS_UNIQUEID" val="11448"/>
  <p:tag name="KSO_WM_BEAUTIFY_FLAG" val=""/>
</p:tagLst>
</file>

<file path=ppt/tags/tag191.xml><?xml version="1.0" encoding="utf-8"?>
<p:tagLst xmlns:p="http://schemas.openxmlformats.org/presentationml/2006/main">
  <p:tag name="AS_UNIQUEID" val="11449"/>
</p:tagLst>
</file>

<file path=ppt/tags/tag192.xml><?xml version="1.0" encoding="utf-8"?>
<p:tagLst xmlns:p="http://schemas.openxmlformats.org/presentationml/2006/main">
  <p:tag name="AS_UNIQUEID" val="11450"/>
  <p:tag name="KSO_WM_BEAUTIFY_FLAG" val=""/>
</p:tagLst>
</file>

<file path=ppt/tags/tag193.xml><?xml version="1.0" encoding="utf-8"?>
<p:tagLst xmlns:p="http://schemas.openxmlformats.org/presentationml/2006/main">
  <p:tag name="AS_UNIQUEID" val="11451"/>
  <p:tag name="KSO_WM_BEAUTIFY_FLAG" val=""/>
</p:tagLst>
</file>

<file path=ppt/tags/tag194.xml><?xml version="1.0" encoding="utf-8"?>
<p:tagLst xmlns:p="http://schemas.openxmlformats.org/presentationml/2006/main">
  <p:tag name="AS_UNIQUEID" val="11452"/>
  <p:tag name="KSO_WM_BEAUTIFY_FLAG" val=""/>
</p:tagLst>
</file>

<file path=ppt/tags/tag195.xml><?xml version="1.0" encoding="utf-8"?>
<p:tagLst xmlns:p="http://schemas.openxmlformats.org/presentationml/2006/main">
  <p:tag name="AS_UNIQUEID" val="11453"/>
  <p:tag name="KSO_WM_BEAUTIFY_FLAG" val=""/>
</p:tagLst>
</file>

<file path=ppt/tags/tag196.xml><?xml version="1.0" encoding="utf-8"?>
<p:tagLst xmlns:p="http://schemas.openxmlformats.org/presentationml/2006/main">
  <p:tag name="AS_UNIQUEID" val="11454"/>
  <p:tag name="KSO_WM_BEAUTIFY_FLAG" val=""/>
</p:tagLst>
</file>

<file path=ppt/tags/tag197.xml><?xml version="1.0" encoding="utf-8"?>
<p:tagLst xmlns:p="http://schemas.openxmlformats.org/presentationml/2006/main">
  <p:tag name="AS_UNIQUEID" val="11455"/>
</p:tagLst>
</file>

<file path=ppt/tags/tag198.xml><?xml version="1.0" encoding="utf-8"?>
<p:tagLst xmlns:p="http://schemas.openxmlformats.org/presentationml/2006/main">
  <p:tag name="AS_UNIQUEID" val="890"/>
</p:tagLst>
</file>

<file path=ppt/tags/tag199.xml><?xml version="1.0" encoding="utf-8"?>
<p:tagLst xmlns:p="http://schemas.openxmlformats.org/presentationml/2006/main">
  <p:tag name="AS_UNIQUEID" val="913"/>
</p:tagLst>
</file>

<file path=ppt/tags/tag200.xml><?xml version="1.0" encoding="utf-8"?>
<p:tagLst xmlns:p="http://schemas.openxmlformats.org/presentationml/2006/main">
  <p:tag name="AS_UNIQUEID" val="914"/>
</p:tagLst>
</file>

<file path=ppt/tags/tag201.xml><?xml version="1.0" encoding="utf-8"?>
<p:tagLst xmlns:p="http://schemas.openxmlformats.org/presentationml/2006/main">
  <p:tag name="AS_UNIQUEID" val="915"/>
</p:tagLst>
</file>

<file path=ppt/tags/tag202.xml><?xml version="1.0" encoding="utf-8"?>
<p:tagLst xmlns:p="http://schemas.openxmlformats.org/presentationml/2006/main">
  <p:tag name="AS_UNIQUEID" val="916"/>
</p:tagLst>
</file>

<file path=ppt/tags/tag203.xml><?xml version="1.0" encoding="utf-8"?>
<p:tagLst xmlns:p="http://schemas.openxmlformats.org/presentationml/2006/main">
  <p:tag name="AS_UNIQUEID" val="917"/>
</p:tagLst>
</file>

<file path=ppt/tags/tag204.xml><?xml version="1.0" encoding="utf-8"?>
<p:tagLst xmlns:p="http://schemas.openxmlformats.org/presentationml/2006/main">
  <p:tag name="AS_UNIQUEID" val="918"/>
</p:tagLst>
</file>

<file path=ppt/tags/tag205.xml><?xml version="1.0" encoding="utf-8"?>
<p:tagLst xmlns:p="http://schemas.openxmlformats.org/presentationml/2006/main">
  <p:tag name="AS_UNIQUEID" val="919"/>
</p:tagLst>
</file>

<file path=ppt/tags/tag206.xml><?xml version="1.0" encoding="utf-8"?>
<p:tagLst xmlns:p="http://schemas.openxmlformats.org/presentationml/2006/main">
  <p:tag name="AS_UNIQUEID" val="11456"/>
</p:tagLst>
</file>

<file path=ppt/tags/tag207.xml><?xml version="1.0" encoding="utf-8"?>
<p:tagLst xmlns:p="http://schemas.openxmlformats.org/presentationml/2006/main">
  <p:tag name="AS_UNIQUEID" val="11457"/>
</p:tagLst>
</file>

<file path=ppt/tags/tag208.xml><?xml version="1.0" encoding="utf-8"?>
<p:tagLst xmlns:p="http://schemas.openxmlformats.org/presentationml/2006/main">
  <p:tag name="AS_UNIQUEID" val="909"/>
</p:tagLst>
</file>

<file path=ppt/tags/tag209.xml><?xml version="1.0" encoding="utf-8"?>
<p:tagLst xmlns:p="http://schemas.openxmlformats.org/presentationml/2006/main">
  <p:tag name="AS_UNIQUEID" val="913"/>
</p:tagLst>
</file>

<file path=ppt/tags/tag210.xml><?xml version="1.0" encoding="utf-8"?>
<p:tagLst xmlns:p="http://schemas.openxmlformats.org/presentationml/2006/main">
  <p:tag name="AS_UNIQUEID" val="914"/>
</p:tagLst>
</file>

<file path=ppt/tags/tag211.xml><?xml version="1.0" encoding="utf-8"?>
<p:tagLst xmlns:p="http://schemas.openxmlformats.org/presentationml/2006/main">
  <p:tag name="AS_UNIQUEID" val="915"/>
</p:tagLst>
</file>

<file path=ppt/tags/tag212.xml><?xml version="1.0" encoding="utf-8"?>
<p:tagLst xmlns:p="http://schemas.openxmlformats.org/presentationml/2006/main">
  <p:tag name="AS_UNIQUEID" val="916"/>
</p:tagLst>
</file>

<file path=ppt/tags/tag213.xml><?xml version="1.0" encoding="utf-8"?>
<p:tagLst xmlns:p="http://schemas.openxmlformats.org/presentationml/2006/main">
  <p:tag name="AS_UNIQUEID" val="917"/>
</p:tagLst>
</file>

<file path=ppt/tags/tag214.xml><?xml version="1.0" encoding="utf-8"?>
<p:tagLst xmlns:p="http://schemas.openxmlformats.org/presentationml/2006/main">
  <p:tag name="AS_UNIQUEID" val="918"/>
</p:tagLst>
</file>

<file path=ppt/tags/tag215.xml><?xml version="1.0" encoding="utf-8"?>
<p:tagLst xmlns:p="http://schemas.openxmlformats.org/presentationml/2006/main">
  <p:tag name="AS_UNIQUEID" val="919"/>
</p:tagLst>
</file>

<file path=ppt/tags/tag216.xml><?xml version="1.0" encoding="utf-8"?>
<p:tagLst xmlns:p="http://schemas.openxmlformats.org/presentationml/2006/main">
  <p:tag name="AS_UNIQUEID" val="11329"/>
</p:tagLst>
</file>

<file path=ppt/tags/tag217.xml><?xml version="1.0" encoding="utf-8"?>
<p:tagLst xmlns:p="http://schemas.openxmlformats.org/presentationml/2006/main">
  <p:tag name="AS_UNIQUEID" val="11458"/>
</p:tagLst>
</file>

<file path=ppt/tags/tag218.xml><?xml version="1.0" encoding="utf-8"?>
<p:tagLst xmlns:p="http://schemas.openxmlformats.org/presentationml/2006/main">
  <p:tag name="AS_UNIQUEID" val="909"/>
</p:tagLst>
</file>

<file path=ppt/tags/tag219.xml><?xml version="1.0" encoding="utf-8"?>
<p:tagLst xmlns:p="http://schemas.openxmlformats.org/presentationml/2006/main">
  <p:tag name="AS_UNIQUEID" val="913"/>
</p:tagLst>
</file>

<file path=ppt/tags/tag220.xml><?xml version="1.0" encoding="utf-8"?>
<p:tagLst xmlns:p="http://schemas.openxmlformats.org/presentationml/2006/main">
  <p:tag name="AS_UNIQUEID" val="914"/>
</p:tagLst>
</file>

<file path=ppt/tags/tag221.xml><?xml version="1.0" encoding="utf-8"?>
<p:tagLst xmlns:p="http://schemas.openxmlformats.org/presentationml/2006/main">
  <p:tag name="AS_UNIQUEID" val="915"/>
</p:tagLst>
</file>

<file path=ppt/tags/tag222.xml><?xml version="1.0" encoding="utf-8"?>
<p:tagLst xmlns:p="http://schemas.openxmlformats.org/presentationml/2006/main">
  <p:tag name="AS_UNIQUEID" val="916"/>
</p:tagLst>
</file>

<file path=ppt/tags/tag223.xml><?xml version="1.0" encoding="utf-8"?>
<p:tagLst xmlns:p="http://schemas.openxmlformats.org/presentationml/2006/main">
  <p:tag name="AS_UNIQUEID" val="917"/>
</p:tagLst>
</file>

<file path=ppt/tags/tag224.xml><?xml version="1.0" encoding="utf-8"?>
<p:tagLst xmlns:p="http://schemas.openxmlformats.org/presentationml/2006/main">
  <p:tag name="AS_UNIQUEID" val="918"/>
</p:tagLst>
</file>

<file path=ppt/tags/tag225.xml><?xml version="1.0" encoding="utf-8"?>
<p:tagLst xmlns:p="http://schemas.openxmlformats.org/presentationml/2006/main">
  <p:tag name="AS_UNIQUEID" val="919"/>
</p:tagLst>
</file>

<file path=ppt/tags/tag226.xml><?xml version="1.0" encoding="utf-8"?>
<p:tagLst xmlns:p="http://schemas.openxmlformats.org/presentationml/2006/main">
  <p:tag name="AS_UNIQUEID" val="11459"/>
  <p:tag name="KSO_WM_BEAUTIFY_FLAG" val=""/>
</p:tagLst>
</file>

<file path=ppt/tags/tag227.xml><?xml version="1.0" encoding="utf-8"?>
<p:tagLst xmlns:p="http://schemas.openxmlformats.org/presentationml/2006/main">
  <p:tag name="AS_UNIQUEID" val="11460"/>
  <p:tag name="KSO_WM_BEAUTIFY_FLAG" val=""/>
</p:tagLst>
</file>

<file path=ppt/tags/tag228.xml><?xml version="1.0" encoding="utf-8"?>
<p:tagLst xmlns:p="http://schemas.openxmlformats.org/presentationml/2006/main">
  <p:tag name="AS_UNIQUEID" val="11461"/>
  <p:tag name="KSO_WM_BEAUTIFY_FLAG" val=""/>
</p:tagLst>
</file>

<file path=ppt/tags/tag229.xml><?xml version="1.0" encoding="utf-8"?>
<p:tagLst xmlns:p="http://schemas.openxmlformats.org/presentationml/2006/main">
  <p:tag name="AS_UNIQUEID" val="11462"/>
  <p:tag name="KSO_WM_BEAUTIFY_FLAG" val=""/>
</p:tagLst>
</file>

<file path=ppt/tags/tag230.xml><?xml version="1.0" encoding="utf-8"?>
<p:tagLst xmlns:p="http://schemas.openxmlformats.org/presentationml/2006/main">
  <p:tag name="AS_UNIQUEID" val="11463"/>
  <p:tag name="KSO_WM_BEAUTIFY_FLAG" val=""/>
</p:tagLst>
</file>

<file path=ppt/tags/tag231.xml><?xml version="1.0" encoding="utf-8"?>
<p:tagLst xmlns:p="http://schemas.openxmlformats.org/presentationml/2006/main">
  <p:tag name="AS_UNIQUEID" val="11464"/>
  <p:tag name="KSO_WM_BEAUTIFY_FLAG" val=""/>
</p:tagLst>
</file>

<file path=ppt/tags/tag232.xml><?xml version="1.0" encoding="utf-8"?>
<p:tagLst xmlns:p="http://schemas.openxmlformats.org/presentationml/2006/main">
  <p:tag name="AS_UNIQUEID" val="11465"/>
  <p:tag name="KSO_WM_BEAUTIFY_FLAG" val=""/>
</p:tagLst>
</file>

<file path=ppt/tags/tag233.xml><?xml version="1.0" encoding="utf-8"?>
<p:tagLst xmlns:p="http://schemas.openxmlformats.org/presentationml/2006/main">
  <p:tag name="AS_UNIQUEID" val="11466"/>
  <p:tag name="KSO_WM_BEAUTIFY_FLAG" val=""/>
</p:tagLst>
</file>

<file path=ppt/tags/tag234.xml><?xml version="1.0" encoding="utf-8"?>
<p:tagLst xmlns:p="http://schemas.openxmlformats.org/presentationml/2006/main">
  <p:tag name="AS_UNIQUEID" val="11467"/>
  <p:tag name="KSO_WM_BEAUTIFY_FLAG" val=""/>
</p:tagLst>
</file>

<file path=ppt/tags/tag235.xml><?xml version="1.0" encoding="utf-8"?>
<p:tagLst xmlns:p="http://schemas.openxmlformats.org/presentationml/2006/main">
  <p:tag name="AS_UNIQUEID" val="11468"/>
  <p:tag name="KSO_WM_BEAUTIFY_FLAG" val=""/>
</p:tagLst>
</file>

<file path=ppt/tags/tag236.xml><?xml version="1.0" encoding="utf-8"?>
<p:tagLst xmlns:p="http://schemas.openxmlformats.org/presentationml/2006/main">
  <p:tag name="AS_UNIQUEID" val="11469"/>
  <p:tag name="KSO_WM_BEAUTIFY_FLAG" val=""/>
</p:tagLst>
</file>

<file path=ppt/tags/tag237.xml><?xml version="1.0" encoding="utf-8"?>
<p:tagLst xmlns:p="http://schemas.openxmlformats.org/presentationml/2006/main">
  <p:tag name="AS_UNIQUEID" val="11470"/>
  <p:tag name="KSO_WM_BEAUTIFY_FLAG" val=""/>
</p:tagLst>
</file>

<file path=ppt/tags/tag238.xml><?xml version="1.0" encoding="utf-8"?>
<p:tagLst xmlns:p="http://schemas.openxmlformats.org/presentationml/2006/main">
  <p:tag name="AS_UNIQUEID" val="11471"/>
  <p:tag name="KSO_WM_BEAUTIFY_FLAG" val=""/>
</p:tagLst>
</file>

<file path=ppt/tags/tag239.xml><?xml version="1.0" encoding="utf-8"?>
<p:tagLst xmlns:p="http://schemas.openxmlformats.org/presentationml/2006/main">
  <p:tag name="AS_UNIQUEID" val="11472"/>
  <p:tag name="KSO_WM_BEAUTIFY_FLAG" val=""/>
</p:tagLst>
</file>

<file path=ppt/tags/tag240.xml><?xml version="1.0" encoding="utf-8"?>
<p:tagLst xmlns:p="http://schemas.openxmlformats.org/presentationml/2006/main">
  <p:tag name="AS_UNIQUEID" val="11473"/>
  <p:tag name="KSO_WM_BEAUTIFY_FLAG" val=""/>
</p:tagLst>
</file>

<file path=ppt/tags/tag241.xml><?xml version="1.0" encoding="utf-8"?>
<p:tagLst xmlns:p="http://schemas.openxmlformats.org/presentationml/2006/main">
  <p:tag name="AS_UNIQUEID" val="11474"/>
  <p:tag name="KSO_WM_BEAUTIFY_FLAG" val=""/>
</p:tagLst>
</file>

<file path=ppt/tags/tag242.xml><?xml version="1.0" encoding="utf-8"?>
<p:tagLst xmlns:p="http://schemas.openxmlformats.org/presentationml/2006/main">
  <p:tag name="AS_UNIQUEID" val="11475"/>
  <p:tag name="KSO_WM_BEAUTIFY_FLAG" val=""/>
</p:tagLst>
</file>

<file path=ppt/tags/tag243.xml><?xml version="1.0" encoding="utf-8"?>
<p:tagLst xmlns:p="http://schemas.openxmlformats.org/presentationml/2006/main">
  <p:tag name="AS_UNIQUEID" val="11476"/>
  <p:tag name="KSO_WM_BEAUTIFY_FLAG" val=""/>
</p:tagLst>
</file>

<file path=ppt/tags/tag244.xml><?xml version="1.0" encoding="utf-8"?>
<p:tagLst xmlns:p="http://schemas.openxmlformats.org/presentationml/2006/main">
  <p:tag name="AS_UNIQUEID" val="11477"/>
  <p:tag name="KSO_WM_BEAUTIFY_FLAG" val=""/>
</p:tagLst>
</file>

<file path=ppt/tags/tag245.xml><?xml version="1.0" encoding="utf-8"?>
<p:tagLst xmlns:p="http://schemas.openxmlformats.org/presentationml/2006/main">
  <p:tag name="AS_UNIQUEID" val="11478"/>
  <p:tag name="KSO_WM_BEAUTIFY_FLAG" val=""/>
</p:tagLst>
</file>

<file path=ppt/tags/tag246.xml><?xml version="1.0" encoding="utf-8"?>
<p:tagLst xmlns:p="http://schemas.openxmlformats.org/presentationml/2006/main">
  <p:tag name="AS_UNIQUEID" val="11479"/>
  <p:tag name="KSO_WM_BEAUTIFY_FLAG" val=""/>
</p:tagLst>
</file>

<file path=ppt/tags/tag247.xml><?xml version="1.0" encoding="utf-8"?>
<p:tagLst xmlns:p="http://schemas.openxmlformats.org/presentationml/2006/main">
  <p:tag name="AS_UNIQUEID" val="11480"/>
  <p:tag name="KSO_WM_BEAUTIFY_FLAG" val=""/>
</p:tagLst>
</file>

<file path=ppt/tags/tag248.xml><?xml version="1.0" encoding="utf-8"?>
<p:tagLst xmlns:p="http://schemas.openxmlformats.org/presentationml/2006/main">
  <p:tag name="AS_UNIQUEID" val="11481"/>
  <p:tag name="KSO_WM_BEAUTIFY_FLAG" val=""/>
</p:tagLst>
</file>

<file path=ppt/tags/tag249.xml><?xml version="1.0" encoding="utf-8"?>
<p:tagLst xmlns:p="http://schemas.openxmlformats.org/presentationml/2006/main">
  <p:tag name="AS_UNIQUEID" val="11482"/>
  <p:tag name="KSO_WM_BEAUTIFY_FLAG" val=""/>
</p:tagLst>
</file>

<file path=ppt/tags/tag250.xml><?xml version="1.0" encoding="utf-8"?>
<p:tagLst xmlns:p="http://schemas.openxmlformats.org/presentationml/2006/main">
  <p:tag name="AS_UNIQUEID" val="11483"/>
  <p:tag name="KSO_WM_BEAUTIFY_FLAG" val=""/>
</p:tagLst>
</file>

<file path=ppt/tags/tag251.xml><?xml version="1.0" encoding="utf-8"?>
<p:tagLst xmlns:p="http://schemas.openxmlformats.org/presentationml/2006/main">
  <p:tag name="AS_UNIQUEID" val="11484"/>
  <p:tag name="KSO_WM_BEAUTIFY_FLAG" val=""/>
</p:tagLst>
</file>

<file path=ppt/tags/tag252.xml><?xml version="1.0" encoding="utf-8"?>
<p:tagLst xmlns:p="http://schemas.openxmlformats.org/presentationml/2006/main">
  <p:tag name="AS_UNIQUEID" val="11485"/>
  <p:tag name="KSO_WM_BEAUTIFY_FLAG" val=""/>
</p:tagLst>
</file>

<file path=ppt/tags/tag253.xml><?xml version="1.0" encoding="utf-8"?>
<p:tagLst xmlns:p="http://schemas.openxmlformats.org/presentationml/2006/main">
  <p:tag name="AS_UNIQUEID" val="11486"/>
  <p:tag name="KSO_WM_BEAUTIFY_FLAG" val=""/>
</p:tagLst>
</file>

<file path=ppt/tags/tag254.xml><?xml version="1.0" encoding="utf-8"?>
<p:tagLst xmlns:p="http://schemas.openxmlformats.org/presentationml/2006/main">
  <p:tag name="AS_UNIQUEID" val="11487"/>
  <p:tag name="KSO_WM_BEAUTIFY_FLAG" val=""/>
</p:tagLst>
</file>

<file path=ppt/tags/tag255.xml><?xml version="1.0" encoding="utf-8"?>
<p:tagLst xmlns:p="http://schemas.openxmlformats.org/presentationml/2006/main">
  <p:tag name="AS_UNIQUEID" val="11488"/>
  <p:tag name="KSO_WM_BEAUTIFY_FLAG" val=""/>
</p:tagLst>
</file>

<file path=ppt/tags/tag256.xml><?xml version="1.0" encoding="utf-8"?>
<p:tagLst xmlns:p="http://schemas.openxmlformats.org/presentationml/2006/main">
  <p:tag name="AS_UNIQUEID" val="11489"/>
  <p:tag name="KSO_WM_BEAUTIFY_FLAG" val=""/>
</p:tagLst>
</file>

<file path=ppt/tags/tag257.xml><?xml version="1.0" encoding="utf-8"?>
<p:tagLst xmlns:p="http://schemas.openxmlformats.org/presentationml/2006/main">
  <p:tag name="AS_UNIQUEID" val="11490"/>
  <p:tag name="KSO_WM_BEAUTIFY_FLAG" val=""/>
</p:tagLst>
</file>

<file path=ppt/tags/tag258.xml><?xml version="1.0" encoding="utf-8"?>
<p:tagLst xmlns:p="http://schemas.openxmlformats.org/presentationml/2006/main">
  <p:tag name="AS_UNIQUEID" val="11491"/>
  <p:tag name="KSO_WM_BEAUTIFY_FLAG" val=""/>
</p:tagLst>
</file>

<file path=ppt/tags/tag259.xml><?xml version="1.0" encoding="utf-8"?>
<p:tagLst xmlns:p="http://schemas.openxmlformats.org/presentationml/2006/main">
  <p:tag name="AS_UNIQUEID" val="11492"/>
  <p:tag name="KSO_WM_BEAUTIFY_FLAG" val=""/>
</p:tagLst>
</file>

<file path=ppt/tags/tag260.xml><?xml version="1.0" encoding="utf-8"?>
<p:tagLst xmlns:p="http://schemas.openxmlformats.org/presentationml/2006/main">
  <p:tag name="AS_UNIQUEID" val="11493"/>
  <p:tag name="KSO_WM_BEAUTIFY_FLAG" val=""/>
</p:tagLst>
</file>

<file path=ppt/tags/tag261.xml><?xml version="1.0" encoding="utf-8"?>
<p:tagLst xmlns:p="http://schemas.openxmlformats.org/presentationml/2006/main">
  <p:tag name="AS_UNIQUEID" val="11494"/>
  <p:tag name="KSO_WM_BEAUTIFY_FLAG" val=""/>
</p:tagLst>
</file>

<file path=ppt/tags/tag262.xml><?xml version="1.0" encoding="utf-8"?>
<p:tagLst xmlns:p="http://schemas.openxmlformats.org/presentationml/2006/main">
  <p:tag name="AS_UNIQUEID" val="11495"/>
  <p:tag name="KSO_WM_BEAUTIFY_FLAG" val=""/>
</p:tagLst>
</file>

<file path=ppt/tags/tag263.xml><?xml version="1.0" encoding="utf-8"?>
<p:tagLst xmlns:p="http://schemas.openxmlformats.org/presentationml/2006/main">
  <p:tag name="AS_UNIQUEID" val="11496"/>
  <p:tag name="KSO_WM_BEAUTIFY_FLAG" val=""/>
</p:tagLst>
</file>

<file path=ppt/tags/tag264.xml><?xml version="1.0" encoding="utf-8"?>
<p:tagLst xmlns:p="http://schemas.openxmlformats.org/presentationml/2006/main">
  <p:tag name="AS_UNIQUEID" val="11497"/>
</p:tagLst>
</file>

<file path=ppt/tags/tag265.xml><?xml version="1.0" encoding="utf-8"?>
<p:tagLst xmlns:p="http://schemas.openxmlformats.org/presentationml/2006/main">
  <p:tag name="AS_UNIQUEID" val="909"/>
</p:tagLst>
</file>

<file path=ppt/tags/tag266.xml><?xml version="1.0" encoding="utf-8"?>
<p:tagLst xmlns:p="http://schemas.openxmlformats.org/presentationml/2006/main">
  <p:tag name="AS_UNIQUEID" val="913"/>
</p:tagLst>
</file>

<file path=ppt/tags/tag267.xml><?xml version="1.0" encoding="utf-8"?>
<p:tagLst xmlns:p="http://schemas.openxmlformats.org/presentationml/2006/main">
  <p:tag name="AS_UNIQUEID" val="914"/>
</p:tagLst>
</file>

<file path=ppt/tags/tag268.xml><?xml version="1.0" encoding="utf-8"?>
<p:tagLst xmlns:p="http://schemas.openxmlformats.org/presentationml/2006/main">
  <p:tag name="AS_UNIQUEID" val="915"/>
</p:tagLst>
</file>

<file path=ppt/tags/tag269.xml><?xml version="1.0" encoding="utf-8"?>
<p:tagLst xmlns:p="http://schemas.openxmlformats.org/presentationml/2006/main">
  <p:tag name="AS_UNIQUEID" val="916"/>
</p:tagLst>
</file>

<file path=ppt/tags/tag270.xml><?xml version="1.0" encoding="utf-8"?>
<p:tagLst xmlns:p="http://schemas.openxmlformats.org/presentationml/2006/main">
  <p:tag name="AS_UNIQUEID" val="917"/>
</p:tagLst>
</file>

<file path=ppt/tags/tag271.xml><?xml version="1.0" encoding="utf-8"?>
<p:tagLst xmlns:p="http://schemas.openxmlformats.org/presentationml/2006/main">
  <p:tag name="AS_UNIQUEID" val="918"/>
</p:tagLst>
</file>

<file path=ppt/tags/tag272.xml><?xml version="1.0" encoding="utf-8"?>
<p:tagLst xmlns:p="http://schemas.openxmlformats.org/presentationml/2006/main">
  <p:tag name="AS_UNIQUEID" val="919"/>
</p:tagLst>
</file>

<file path=ppt/tags/tag273.xml><?xml version="1.0" encoding="utf-8"?>
<p:tagLst xmlns:p="http://schemas.openxmlformats.org/presentationml/2006/main">
  <p:tag name="AS_UNIQUEID" val="11498"/>
  <p:tag name="KSO_WM_BEAUTIFY_FLAG" val=""/>
</p:tagLst>
</file>

<file path=ppt/tags/tag274.xml><?xml version="1.0" encoding="utf-8"?>
<p:tagLst xmlns:p="http://schemas.openxmlformats.org/presentationml/2006/main">
  <p:tag name="AS_UNIQUEID" val="11499"/>
  <p:tag name="KSO_WM_BEAUTIFY_FLAG" val=""/>
</p:tagLst>
</file>

<file path=ppt/tags/tag275.xml><?xml version="1.0" encoding="utf-8"?>
<p:tagLst xmlns:p="http://schemas.openxmlformats.org/presentationml/2006/main">
  <p:tag name="AS_UNIQUEID" val="11500"/>
</p:tagLst>
</file>

<file path=ppt/tags/tag276.xml><?xml version="1.0" encoding="utf-8"?>
<p:tagLst xmlns:p="http://schemas.openxmlformats.org/presentationml/2006/main">
  <p:tag name="AS_UNIQUEID" val="909"/>
</p:tagLst>
</file>

<file path=ppt/tags/tag277.xml><?xml version="1.0" encoding="utf-8"?>
<p:tagLst xmlns:p="http://schemas.openxmlformats.org/presentationml/2006/main">
  <p:tag name="AS_UNIQUEID" val="913"/>
</p:tagLst>
</file>

<file path=ppt/tags/tag278.xml><?xml version="1.0" encoding="utf-8"?>
<p:tagLst xmlns:p="http://schemas.openxmlformats.org/presentationml/2006/main">
  <p:tag name="AS_UNIQUEID" val="914"/>
</p:tagLst>
</file>

<file path=ppt/tags/tag279.xml><?xml version="1.0" encoding="utf-8"?>
<p:tagLst xmlns:p="http://schemas.openxmlformats.org/presentationml/2006/main">
  <p:tag name="AS_UNIQUEID" val="915"/>
</p:tagLst>
</file>

<file path=ppt/tags/tag280.xml><?xml version="1.0" encoding="utf-8"?>
<p:tagLst xmlns:p="http://schemas.openxmlformats.org/presentationml/2006/main">
  <p:tag name="AS_UNIQUEID" val="916"/>
</p:tagLst>
</file>

<file path=ppt/tags/tag281.xml><?xml version="1.0" encoding="utf-8"?>
<p:tagLst xmlns:p="http://schemas.openxmlformats.org/presentationml/2006/main">
  <p:tag name="AS_UNIQUEID" val="917"/>
</p:tagLst>
</file>

<file path=ppt/tags/tag282.xml><?xml version="1.0" encoding="utf-8"?>
<p:tagLst xmlns:p="http://schemas.openxmlformats.org/presentationml/2006/main">
  <p:tag name="AS_UNIQUEID" val="918"/>
</p:tagLst>
</file>

<file path=ppt/tags/tag283.xml><?xml version="1.0" encoding="utf-8"?>
<p:tagLst xmlns:p="http://schemas.openxmlformats.org/presentationml/2006/main">
  <p:tag name="AS_UNIQUEID" val="919"/>
</p:tagLst>
</file>

<file path=ppt/tags/tag284.xml><?xml version="1.0" encoding="utf-8"?>
<p:tagLst xmlns:p="http://schemas.openxmlformats.org/presentationml/2006/main">
  <p:tag name="AS_UNIQUEID" val="11501"/>
</p:tagLst>
</file>

<file path=ppt/tags/tag285.xml><?xml version="1.0" encoding="utf-8"?>
<p:tagLst xmlns:p="http://schemas.openxmlformats.org/presentationml/2006/main">
  <p:tag name="AS_UNIQUEID" val="11502"/>
  <p:tag name="KSO_WM_BEAUTIFY_FLAG" val=""/>
  <p:tag name="KSO_WM_UNIT_TABLE_BEAUTIFY" val="smartTable{428fb34e-e058-4bd5-97b6-306ca72c4b8b}"/>
  <p:tag name="TABLE_ENDDRAG_ORIGIN_RECT" val="897*341"/>
  <p:tag name="TABLE_ENDDRAG_RECT" val="34*166*897*341"/>
</p:tagLst>
</file>

<file path=ppt/tags/tag286.xml><?xml version="1.0" encoding="utf-8"?>
<p:tagLst xmlns:p="http://schemas.openxmlformats.org/presentationml/2006/main">
  <p:tag name="AS_UNIQUEID" val="11503"/>
</p:tagLst>
</file>

<file path=ppt/tags/tag287.xml><?xml version="1.0" encoding="utf-8"?>
<p:tagLst xmlns:p="http://schemas.openxmlformats.org/presentationml/2006/main">
  <p:tag name="AS_UNIQUEID" val="909"/>
</p:tagLst>
</file>

<file path=ppt/tags/tag288.xml><?xml version="1.0" encoding="utf-8"?>
<p:tagLst xmlns:p="http://schemas.openxmlformats.org/presentationml/2006/main">
  <p:tag name="AS_UNIQUEID" val="913"/>
</p:tagLst>
</file>

<file path=ppt/tags/tag289.xml><?xml version="1.0" encoding="utf-8"?>
<p:tagLst xmlns:p="http://schemas.openxmlformats.org/presentationml/2006/main">
  <p:tag name="AS_UNIQUEID" val="914"/>
</p:tagLst>
</file>

<file path=ppt/tags/tag290.xml><?xml version="1.0" encoding="utf-8"?>
<p:tagLst xmlns:p="http://schemas.openxmlformats.org/presentationml/2006/main">
  <p:tag name="AS_UNIQUEID" val="915"/>
</p:tagLst>
</file>

<file path=ppt/tags/tag291.xml><?xml version="1.0" encoding="utf-8"?>
<p:tagLst xmlns:p="http://schemas.openxmlformats.org/presentationml/2006/main">
  <p:tag name="AS_UNIQUEID" val="916"/>
</p:tagLst>
</file>

<file path=ppt/tags/tag292.xml><?xml version="1.0" encoding="utf-8"?>
<p:tagLst xmlns:p="http://schemas.openxmlformats.org/presentationml/2006/main">
  <p:tag name="AS_UNIQUEID" val="917"/>
</p:tagLst>
</file>

<file path=ppt/tags/tag293.xml><?xml version="1.0" encoding="utf-8"?>
<p:tagLst xmlns:p="http://schemas.openxmlformats.org/presentationml/2006/main">
  <p:tag name="AS_UNIQUEID" val="918"/>
</p:tagLst>
</file>

<file path=ppt/tags/tag294.xml><?xml version="1.0" encoding="utf-8"?>
<p:tagLst xmlns:p="http://schemas.openxmlformats.org/presentationml/2006/main">
  <p:tag name="AS_UNIQUEID" val="919"/>
</p:tagLst>
</file>

<file path=ppt/tags/tag295.xml><?xml version="1.0" encoding="utf-8"?>
<p:tagLst xmlns:p="http://schemas.openxmlformats.org/presentationml/2006/main">
  <p:tag name="AS_UNIQUEID" val="11504"/>
</p:tagLst>
</file>

<file path=ppt/tags/tag296.xml><?xml version="1.0" encoding="utf-8"?>
<p:tagLst xmlns:p="http://schemas.openxmlformats.org/presentationml/2006/main">
  <p:tag name="AS_UNIQUEID" val="11505"/>
  <p:tag name="KSO_WM_BEAUTIFY_FLAG" val=""/>
  <p:tag name="KSO_WM_UNIT_TABLE_BEAUTIFY" val="smartTable{d1cb31a6-3560-46f9-806d-c6204035c0aa}"/>
  <p:tag name="TABLE_COLORIDX" val="i"/>
  <p:tag name="TABLE_EMPHASIZE_COLOR" val="9293731"/>
  <p:tag name="TABLE_ENDDRAG_ORIGIN_RECT" val="854*326"/>
  <p:tag name="TABLE_ENDDRAG_RECT" val="44*166*854*326"/>
  <p:tag name="TABLE_SKINIDX" val="2"/>
</p:tagLst>
</file>

<file path=ppt/tags/tag297.xml><?xml version="1.0" encoding="utf-8"?>
<p:tagLst xmlns:p="http://schemas.openxmlformats.org/presentationml/2006/main">
  <p:tag name="AS_UNIQUEID" val="11506"/>
  <p:tag name="KSO_WM_BEAUTIFY_FLAG" val=""/>
</p:tagLst>
</file>

<file path=ppt/tags/tag298.xml><?xml version="1.0" encoding="utf-8"?>
<p:tagLst xmlns:p="http://schemas.openxmlformats.org/presentationml/2006/main">
  <p:tag name="AS_UNIQUEID" val="11507"/>
  <p:tag name="KSO_WM_BEAUTIFY_FLAG" val=""/>
</p:tagLst>
</file>

<file path=ppt/tags/tag299.xml><?xml version="1.0" encoding="utf-8"?>
<p:tagLst xmlns:p="http://schemas.openxmlformats.org/presentationml/2006/main">
  <p:tag name="AS_UNIQUEID" val="11508"/>
  <p:tag name="KSO_WM_BEAUTIFY_FLAG" val=""/>
</p:tagLst>
</file>

<file path=ppt/tags/tag300.xml><?xml version="1.0" encoding="utf-8"?>
<p:tagLst xmlns:p="http://schemas.openxmlformats.org/presentationml/2006/main">
  <p:tag name="AS_UNIQUEID" val="11509"/>
  <p:tag name="KSO_WM_BEAUTIFY_FLAG" val=""/>
</p:tagLst>
</file>

<file path=ppt/tags/tag301.xml><?xml version="1.0" encoding="utf-8"?>
<p:tagLst xmlns:p="http://schemas.openxmlformats.org/presentationml/2006/main">
  <p:tag name="AS_UNIQUEID" val="11510"/>
  <p:tag name="KSO_WM_BEAUTIFY_FLAG" val=""/>
</p:tagLst>
</file>

<file path=ppt/tags/tag302.xml><?xml version="1.0" encoding="utf-8"?>
<p:tagLst xmlns:p="http://schemas.openxmlformats.org/presentationml/2006/main">
  <p:tag name="AS_UNIQUEID" val="11511"/>
  <p:tag name="KSO_WM_BEAUTIFY_FLAG" val=""/>
</p:tagLst>
</file>

<file path=ppt/tags/tag303.xml><?xml version="1.0" encoding="utf-8"?>
<p:tagLst xmlns:p="http://schemas.openxmlformats.org/presentationml/2006/main">
  <p:tag name="AS_UNIQUEID" val="11512"/>
  <p:tag name="KSO_WM_BEAUTIFY_FLAG" val=""/>
</p:tagLst>
</file>

<file path=ppt/tags/tag304.xml><?xml version="1.0" encoding="utf-8"?>
<p:tagLst xmlns:p="http://schemas.openxmlformats.org/presentationml/2006/main">
  <p:tag name="AS_UNIQUEID" val="11513"/>
</p:tagLst>
</file>

<file path=ppt/tags/tag305.xml><?xml version="1.0" encoding="utf-8"?>
<p:tagLst xmlns:p="http://schemas.openxmlformats.org/presentationml/2006/main">
  <p:tag name="AS_UNIQUEID" val="909"/>
</p:tagLst>
</file>

<file path=ppt/tags/tag306.xml><?xml version="1.0" encoding="utf-8"?>
<p:tagLst xmlns:p="http://schemas.openxmlformats.org/presentationml/2006/main">
  <p:tag name="AS_UNIQUEID" val="913"/>
</p:tagLst>
</file>

<file path=ppt/tags/tag307.xml><?xml version="1.0" encoding="utf-8"?>
<p:tagLst xmlns:p="http://schemas.openxmlformats.org/presentationml/2006/main">
  <p:tag name="AS_UNIQUEID" val="914"/>
</p:tagLst>
</file>

<file path=ppt/tags/tag308.xml><?xml version="1.0" encoding="utf-8"?>
<p:tagLst xmlns:p="http://schemas.openxmlformats.org/presentationml/2006/main">
  <p:tag name="AS_UNIQUEID" val="915"/>
</p:tagLst>
</file>

<file path=ppt/tags/tag309.xml><?xml version="1.0" encoding="utf-8"?>
<p:tagLst xmlns:p="http://schemas.openxmlformats.org/presentationml/2006/main">
  <p:tag name="AS_UNIQUEID" val="916"/>
</p:tagLst>
</file>

<file path=ppt/tags/tag310.xml><?xml version="1.0" encoding="utf-8"?>
<p:tagLst xmlns:p="http://schemas.openxmlformats.org/presentationml/2006/main">
  <p:tag name="AS_UNIQUEID" val="917"/>
</p:tagLst>
</file>

<file path=ppt/tags/tag311.xml><?xml version="1.0" encoding="utf-8"?>
<p:tagLst xmlns:p="http://schemas.openxmlformats.org/presentationml/2006/main">
  <p:tag name="AS_UNIQUEID" val="918"/>
</p:tagLst>
</file>

<file path=ppt/tags/tag312.xml><?xml version="1.0" encoding="utf-8"?>
<p:tagLst xmlns:p="http://schemas.openxmlformats.org/presentationml/2006/main">
  <p:tag name="AS_UNIQUEID" val="919"/>
</p:tagLst>
</file>

<file path=ppt/tags/tag313.xml><?xml version="1.0" encoding="utf-8"?>
<p:tagLst xmlns:p="http://schemas.openxmlformats.org/presentationml/2006/main">
  <p:tag name="AS_UNIQUEID" val="11514"/>
  <p:tag name="KSO_WM_BEAUTIFY_FLAG" val=""/>
</p:tagLst>
</file>

<file path=ppt/tags/tag314.xml><?xml version="1.0" encoding="utf-8"?>
<p:tagLst xmlns:p="http://schemas.openxmlformats.org/presentationml/2006/main">
  <p:tag name="AS_UNIQUEID" val="11515"/>
  <p:tag name="KSO_WM_BEAUTIFY_FLAG" val=""/>
</p:tagLst>
</file>

<file path=ppt/tags/tag315.xml><?xml version="1.0" encoding="utf-8"?>
<p:tagLst xmlns:p="http://schemas.openxmlformats.org/presentationml/2006/main">
  <p:tag name="AS_UNIQUEID" val="11516"/>
  <p:tag name="KSO_WM_BEAUTIFY_FLAG" val=""/>
</p:tagLst>
</file>

<file path=ppt/tags/tag316.xml><?xml version="1.0" encoding="utf-8"?>
<p:tagLst xmlns:p="http://schemas.openxmlformats.org/presentationml/2006/main">
  <p:tag name="AS_UNIQUEID" val="11517"/>
  <p:tag name="KSO_WM_BEAUTIFY_FLAG" val=""/>
</p:tagLst>
</file>

<file path=ppt/tags/tag317.xml><?xml version="1.0" encoding="utf-8"?>
<p:tagLst xmlns:p="http://schemas.openxmlformats.org/presentationml/2006/main">
  <p:tag name="AS_UNIQUEID" val="11518"/>
  <p:tag name="KSO_WM_BEAUTIFY_FLAG" val=""/>
</p:tagLst>
</file>

<file path=ppt/tags/tag318.xml><?xml version="1.0" encoding="utf-8"?>
<p:tagLst xmlns:p="http://schemas.openxmlformats.org/presentationml/2006/main">
  <p:tag name="AS_UNIQUEID" val="11519"/>
  <p:tag name="KSO_WM_BEAUTIFY_FLAG" val=""/>
</p:tagLst>
</file>

<file path=ppt/tags/tag319.xml><?xml version="1.0" encoding="utf-8"?>
<p:tagLst xmlns:p="http://schemas.openxmlformats.org/presentationml/2006/main">
  <p:tag name="AS_UNIQUEID" val="11520"/>
  <p:tag name="KSO_WM_BEAUTIFY_FLAG" val=""/>
</p:tagLst>
</file>

<file path=ppt/tags/tag320.xml><?xml version="1.0" encoding="utf-8"?>
<p:tagLst xmlns:p="http://schemas.openxmlformats.org/presentationml/2006/main">
  <p:tag name="AS_UNIQUEID" val="11521"/>
  <p:tag name="KSO_WM_BEAUTIFY_FLAG" val=""/>
</p:tagLst>
</file>

<file path=ppt/tags/tag321.xml><?xml version="1.0" encoding="utf-8"?>
<p:tagLst xmlns:p="http://schemas.openxmlformats.org/presentationml/2006/main">
  <p:tag name="AS_UNIQUEID" val="11522"/>
  <p:tag name="KSO_WM_BEAUTIFY_FLAG" val=""/>
</p:tagLst>
</file>

<file path=ppt/tags/tag322.xml><?xml version="1.0" encoding="utf-8"?>
<p:tagLst xmlns:p="http://schemas.openxmlformats.org/presentationml/2006/main">
  <p:tag name="AS_UNIQUEID" val="11523"/>
  <p:tag name="KSO_WM_BEAUTIFY_FLAG" val=""/>
</p:tagLst>
</file>

<file path=ppt/tags/tag323.xml><?xml version="1.0" encoding="utf-8"?>
<p:tagLst xmlns:p="http://schemas.openxmlformats.org/presentationml/2006/main">
  <p:tag name="AS_UNIQUEID" val="11524"/>
  <p:tag name="KSO_WM_BEAUTIFY_FLAG" val=""/>
</p:tagLst>
</file>

<file path=ppt/tags/tag324.xml><?xml version="1.0" encoding="utf-8"?>
<p:tagLst xmlns:p="http://schemas.openxmlformats.org/presentationml/2006/main">
  <p:tag name="AS_UNIQUEID" val="11525"/>
</p:tagLst>
</file>

<file path=ppt/tags/tag325.xml><?xml version="1.0" encoding="utf-8"?>
<p:tagLst xmlns:p="http://schemas.openxmlformats.org/presentationml/2006/main">
  <p:tag name="AS_UNIQUEID" val="909"/>
</p:tagLst>
</file>

<file path=ppt/tags/tag326.xml><?xml version="1.0" encoding="utf-8"?>
<p:tagLst xmlns:p="http://schemas.openxmlformats.org/presentationml/2006/main">
  <p:tag name="AS_UNIQUEID" val="913"/>
</p:tagLst>
</file>

<file path=ppt/tags/tag327.xml><?xml version="1.0" encoding="utf-8"?>
<p:tagLst xmlns:p="http://schemas.openxmlformats.org/presentationml/2006/main">
  <p:tag name="AS_UNIQUEID" val="914"/>
</p:tagLst>
</file>

<file path=ppt/tags/tag328.xml><?xml version="1.0" encoding="utf-8"?>
<p:tagLst xmlns:p="http://schemas.openxmlformats.org/presentationml/2006/main">
  <p:tag name="AS_UNIQUEID" val="915"/>
</p:tagLst>
</file>

<file path=ppt/tags/tag329.xml><?xml version="1.0" encoding="utf-8"?>
<p:tagLst xmlns:p="http://schemas.openxmlformats.org/presentationml/2006/main">
  <p:tag name="AS_UNIQUEID" val="916"/>
</p:tagLst>
</file>

<file path=ppt/tags/tag330.xml><?xml version="1.0" encoding="utf-8"?>
<p:tagLst xmlns:p="http://schemas.openxmlformats.org/presentationml/2006/main">
  <p:tag name="AS_UNIQUEID" val="917"/>
</p:tagLst>
</file>

<file path=ppt/tags/tag331.xml><?xml version="1.0" encoding="utf-8"?>
<p:tagLst xmlns:p="http://schemas.openxmlformats.org/presentationml/2006/main">
  <p:tag name="AS_UNIQUEID" val="918"/>
</p:tagLst>
</file>

<file path=ppt/tags/tag332.xml><?xml version="1.0" encoding="utf-8"?>
<p:tagLst xmlns:p="http://schemas.openxmlformats.org/presentationml/2006/main">
  <p:tag name="AS_UNIQUEID" val="919"/>
</p:tagLst>
</file>

<file path=ppt/tags/tag333.xml><?xml version="1.0" encoding="utf-8"?>
<p:tagLst xmlns:p="http://schemas.openxmlformats.org/presentationml/2006/main">
  <p:tag name="AS_UNIQUEID" val="11526"/>
</p:tagLst>
</file>

<file path=ppt/tags/tag334.xml><?xml version="1.0" encoding="utf-8"?>
<p:tagLst xmlns:p="http://schemas.openxmlformats.org/presentationml/2006/main">
  <p:tag name="AS_UNIQUEID" val="11527"/>
  <p:tag name="KSO_WM_BEAUTIFY_FLAG" val=""/>
</p:tagLst>
</file>

<file path=ppt/tags/tag335.xml><?xml version="1.0" encoding="utf-8"?>
<p:tagLst xmlns:p="http://schemas.openxmlformats.org/presentationml/2006/main">
  <p:tag name="AS_UNIQUEID" val="11528"/>
</p:tagLst>
</file>

<file path=ppt/tags/tag336.xml><?xml version="1.0" encoding="utf-8"?>
<p:tagLst xmlns:p="http://schemas.openxmlformats.org/presentationml/2006/main">
  <p:tag name="AS_UNIQUEID" val="909"/>
</p:tagLst>
</file>

<file path=ppt/tags/tag337.xml><?xml version="1.0" encoding="utf-8"?>
<p:tagLst xmlns:p="http://schemas.openxmlformats.org/presentationml/2006/main">
  <p:tag name="AS_UNIQUEID" val="913"/>
</p:tagLst>
</file>

<file path=ppt/tags/tag338.xml><?xml version="1.0" encoding="utf-8"?>
<p:tagLst xmlns:p="http://schemas.openxmlformats.org/presentationml/2006/main">
  <p:tag name="AS_UNIQUEID" val="914"/>
</p:tagLst>
</file>

<file path=ppt/tags/tag339.xml><?xml version="1.0" encoding="utf-8"?>
<p:tagLst xmlns:p="http://schemas.openxmlformats.org/presentationml/2006/main">
  <p:tag name="AS_UNIQUEID" val="915"/>
</p:tagLst>
</file>

<file path=ppt/tags/tag340.xml><?xml version="1.0" encoding="utf-8"?>
<p:tagLst xmlns:p="http://schemas.openxmlformats.org/presentationml/2006/main">
  <p:tag name="AS_UNIQUEID" val="916"/>
</p:tagLst>
</file>

<file path=ppt/tags/tag341.xml><?xml version="1.0" encoding="utf-8"?>
<p:tagLst xmlns:p="http://schemas.openxmlformats.org/presentationml/2006/main">
  <p:tag name="AS_UNIQUEID" val="917"/>
</p:tagLst>
</file>

<file path=ppt/tags/tag342.xml><?xml version="1.0" encoding="utf-8"?>
<p:tagLst xmlns:p="http://schemas.openxmlformats.org/presentationml/2006/main">
  <p:tag name="AS_UNIQUEID" val="918"/>
</p:tagLst>
</file>

<file path=ppt/tags/tag343.xml><?xml version="1.0" encoding="utf-8"?>
<p:tagLst xmlns:p="http://schemas.openxmlformats.org/presentationml/2006/main">
  <p:tag name="AS_UNIQUEID" val="919"/>
</p:tagLst>
</file>

<file path=ppt/tags/tag344.xml><?xml version="1.0" encoding="utf-8"?>
<p:tagLst xmlns:p="http://schemas.openxmlformats.org/presentationml/2006/main">
  <p:tag name="AS_UNIQUEID" val="11529"/>
</p:tagLst>
</file>

<file path=ppt/tags/tag345.xml><?xml version="1.0" encoding="utf-8"?>
<p:tagLst xmlns:p="http://schemas.openxmlformats.org/presentationml/2006/main">
  <p:tag name="AS_UNIQUEID" val="11530"/>
  <p:tag name="KSO_WM_BEAUTIFY_FLAG" val=""/>
</p:tagLst>
</file>

<file path=ppt/tags/tag346.xml><?xml version="1.0" encoding="utf-8"?>
<p:tagLst xmlns:p="http://schemas.openxmlformats.org/presentationml/2006/main">
  <p:tag name="AS_UNIQUEID" val="11531"/>
</p:tagLst>
</file>

<file path=ppt/tags/tag347.xml><?xml version="1.0" encoding="utf-8"?>
<p:tagLst xmlns:p="http://schemas.openxmlformats.org/presentationml/2006/main">
  <p:tag name="AS_UNIQUEID" val="909"/>
</p:tagLst>
</file>

<file path=ppt/tags/tag348.xml><?xml version="1.0" encoding="utf-8"?>
<p:tagLst xmlns:p="http://schemas.openxmlformats.org/presentationml/2006/main">
  <p:tag name="AS_UNIQUEID" val="913"/>
</p:tagLst>
</file>

<file path=ppt/tags/tag349.xml><?xml version="1.0" encoding="utf-8"?>
<p:tagLst xmlns:p="http://schemas.openxmlformats.org/presentationml/2006/main">
  <p:tag name="AS_UNIQUEID" val="914"/>
</p:tagLst>
</file>

<file path=ppt/tags/tag350.xml><?xml version="1.0" encoding="utf-8"?>
<p:tagLst xmlns:p="http://schemas.openxmlformats.org/presentationml/2006/main">
  <p:tag name="AS_UNIQUEID" val="915"/>
</p:tagLst>
</file>

<file path=ppt/tags/tag351.xml><?xml version="1.0" encoding="utf-8"?>
<p:tagLst xmlns:p="http://schemas.openxmlformats.org/presentationml/2006/main">
  <p:tag name="AS_UNIQUEID" val="916"/>
</p:tagLst>
</file>

<file path=ppt/tags/tag352.xml><?xml version="1.0" encoding="utf-8"?>
<p:tagLst xmlns:p="http://schemas.openxmlformats.org/presentationml/2006/main">
  <p:tag name="AS_UNIQUEID" val="917"/>
</p:tagLst>
</file>

<file path=ppt/tags/tag353.xml><?xml version="1.0" encoding="utf-8"?>
<p:tagLst xmlns:p="http://schemas.openxmlformats.org/presentationml/2006/main">
  <p:tag name="AS_UNIQUEID" val="918"/>
</p:tagLst>
</file>

<file path=ppt/tags/tag354.xml><?xml version="1.0" encoding="utf-8"?>
<p:tagLst xmlns:p="http://schemas.openxmlformats.org/presentationml/2006/main">
  <p:tag name="AS_UNIQUEID" val="919"/>
</p:tagLst>
</file>

<file path=ppt/tags/tag355.xml><?xml version="1.0" encoding="utf-8"?>
<p:tagLst xmlns:p="http://schemas.openxmlformats.org/presentationml/2006/main">
  <p:tag name="AS_UNIQUEID" val="11532"/>
</p:tagLst>
</file>

<file path=ppt/tags/tag356.xml><?xml version="1.0" encoding="utf-8"?>
<p:tagLst xmlns:p="http://schemas.openxmlformats.org/presentationml/2006/main">
  <p:tag name="AS_UNIQUEID" val="11533"/>
  <p:tag name="KSO_WM_BEAUTIFY_FLAG" val=""/>
  <p:tag name="KSO_WM_UNIT_TABLE_BEAUTIFY" val="smartTable{f9e7d278-bf61-49bf-a222-924e02b997ce}"/>
  <p:tag name="TABLE_ENDDRAG_ORIGIN_RECT" val="892*144"/>
  <p:tag name="TABLE_ENDDRAG_RECT" val="34*71*892*144"/>
</p:tagLst>
</file>

<file path=ppt/tags/tag357.xml><?xml version="1.0" encoding="utf-8"?>
<p:tagLst xmlns:p="http://schemas.openxmlformats.org/presentationml/2006/main">
  <p:tag name="AS_UNIQUEID" val="11534"/>
  <p:tag name="KSO_WM_BEAUTIFY_FLAG" val=""/>
  <p:tag name="KSO_WM_UNIT_TABLE_BEAUTIFY" val="smartTable{38e3bb64-4cc3-4fe5-88b2-5cc38dd2ea6a}"/>
  <p:tag name="TABLE_ENDDRAG_ORIGIN_RECT" val="920*183"/>
  <p:tag name="TABLE_ENDDRAG_RECT" val="28*128*920*183"/>
</p:tagLst>
</file>

<file path=ppt/tags/tag358.xml><?xml version="1.0" encoding="utf-8"?>
<p:tagLst xmlns:p="http://schemas.openxmlformats.org/presentationml/2006/main">
  <p:tag name="AS_UNIQUEID" val="11535"/>
</p:tagLst>
</file>

<file path=ppt/tags/tag359.xml><?xml version="1.0" encoding="utf-8"?>
<p:tagLst xmlns:p="http://schemas.openxmlformats.org/presentationml/2006/main">
  <p:tag name="AS_UNIQUEID" val="909"/>
</p:tagLst>
</file>

<file path=ppt/tags/tag360.xml><?xml version="1.0" encoding="utf-8"?>
<p:tagLst xmlns:p="http://schemas.openxmlformats.org/presentationml/2006/main">
  <p:tag name="AS_UNIQUEID" val="913"/>
</p:tagLst>
</file>

<file path=ppt/tags/tag361.xml><?xml version="1.0" encoding="utf-8"?>
<p:tagLst xmlns:p="http://schemas.openxmlformats.org/presentationml/2006/main">
  <p:tag name="AS_UNIQUEID" val="914"/>
</p:tagLst>
</file>

<file path=ppt/tags/tag362.xml><?xml version="1.0" encoding="utf-8"?>
<p:tagLst xmlns:p="http://schemas.openxmlformats.org/presentationml/2006/main">
  <p:tag name="AS_UNIQUEID" val="915"/>
</p:tagLst>
</file>

<file path=ppt/tags/tag363.xml><?xml version="1.0" encoding="utf-8"?>
<p:tagLst xmlns:p="http://schemas.openxmlformats.org/presentationml/2006/main">
  <p:tag name="AS_UNIQUEID" val="916"/>
</p:tagLst>
</file>

<file path=ppt/tags/tag364.xml><?xml version="1.0" encoding="utf-8"?>
<p:tagLst xmlns:p="http://schemas.openxmlformats.org/presentationml/2006/main">
  <p:tag name="AS_UNIQUEID" val="917"/>
</p:tagLst>
</file>

<file path=ppt/tags/tag365.xml><?xml version="1.0" encoding="utf-8"?>
<p:tagLst xmlns:p="http://schemas.openxmlformats.org/presentationml/2006/main">
  <p:tag name="AS_UNIQUEID" val="918"/>
</p:tagLst>
</file>

<file path=ppt/tags/tag366.xml><?xml version="1.0" encoding="utf-8"?>
<p:tagLst xmlns:p="http://schemas.openxmlformats.org/presentationml/2006/main">
  <p:tag name="AS_UNIQUEID" val="919"/>
</p:tagLst>
</file>

<file path=ppt/tags/tag367.xml><?xml version="1.0" encoding="utf-8"?>
<p:tagLst xmlns:p="http://schemas.openxmlformats.org/presentationml/2006/main">
  <p:tag name="AS_UNIQUEID" val="11536"/>
</p:tagLst>
</file>

<file path=ppt/tags/tag368.xml><?xml version="1.0" encoding="utf-8"?>
<p:tagLst xmlns:p="http://schemas.openxmlformats.org/presentationml/2006/main">
  <p:tag name="AS_UNIQUEID" val="11537"/>
  <p:tag name="KSO_WM_BEAUTIFY_FLAG" val=""/>
  <p:tag name="KSO_WM_UNIT_TABLE_BEAUTIFY" val="smartTable{92d27e45-9c23-42b0-8b4c-a7a636947514}"/>
  <p:tag name="TABLE_ENDDRAG_ORIGIN_RECT" val="877*338"/>
  <p:tag name="TABLE_ENDDRAG_RECT" val="34*166*877*338"/>
</p:tagLst>
</file>

<file path=ppt/tags/tag369.xml><?xml version="1.0" encoding="utf-8"?>
<p:tagLst xmlns:p="http://schemas.openxmlformats.org/presentationml/2006/main">
  <p:tag name="AS_UNIQUEID" val="11538"/>
</p:tagLst>
</file>

<file path=ppt/tags/tag370.xml><?xml version="1.0" encoding="utf-8"?>
<p:tagLst xmlns:p="http://schemas.openxmlformats.org/presentationml/2006/main">
  <p:tag name="AS_UNIQUEID" val="909"/>
</p:tagLst>
</file>

<file path=ppt/tags/tag371.xml><?xml version="1.0" encoding="utf-8"?>
<p:tagLst xmlns:p="http://schemas.openxmlformats.org/presentationml/2006/main">
  <p:tag name="AS_UNIQUEID" val="913"/>
</p:tagLst>
</file>

<file path=ppt/tags/tag372.xml><?xml version="1.0" encoding="utf-8"?>
<p:tagLst xmlns:p="http://schemas.openxmlformats.org/presentationml/2006/main">
  <p:tag name="AS_UNIQUEID" val="914"/>
</p:tagLst>
</file>

<file path=ppt/tags/tag373.xml><?xml version="1.0" encoding="utf-8"?>
<p:tagLst xmlns:p="http://schemas.openxmlformats.org/presentationml/2006/main">
  <p:tag name="AS_UNIQUEID" val="915"/>
</p:tagLst>
</file>

<file path=ppt/tags/tag374.xml><?xml version="1.0" encoding="utf-8"?>
<p:tagLst xmlns:p="http://schemas.openxmlformats.org/presentationml/2006/main">
  <p:tag name="AS_UNIQUEID" val="916"/>
</p:tagLst>
</file>

<file path=ppt/tags/tag375.xml><?xml version="1.0" encoding="utf-8"?>
<p:tagLst xmlns:p="http://schemas.openxmlformats.org/presentationml/2006/main">
  <p:tag name="AS_UNIQUEID" val="917"/>
</p:tagLst>
</file>

<file path=ppt/tags/tag376.xml><?xml version="1.0" encoding="utf-8"?>
<p:tagLst xmlns:p="http://schemas.openxmlformats.org/presentationml/2006/main">
  <p:tag name="AS_UNIQUEID" val="918"/>
</p:tagLst>
</file>

<file path=ppt/tags/tag377.xml><?xml version="1.0" encoding="utf-8"?>
<p:tagLst xmlns:p="http://schemas.openxmlformats.org/presentationml/2006/main">
  <p:tag name="AS_UNIQUEID" val="919"/>
</p:tagLst>
</file>

<file path=ppt/tags/tag378.xml><?xml version="1.0" encoding="utf-8"?>
<p:tagLst xmlns:p="http://schemas.openxmlformats.org/presentationml/2006/main">
  <p:tag name="AS_UNIQUEID" val="11539"/>
</p:tagLst>
</file>

<file path=ppt/tags/tag379.xml><?xml version="1.0" encoding="utf-8"?>
<p:tagLst xmlns:p="http://schemas.openxmlformats.org/presentationml/2006/main">
  <p:tag name="AS_UNIQUEID" val="11540"/>
  <p:tag name="KSO_WM_BEAUTIFY_FLAG" val=""/>
  <p:tag name="KSO_WM_UNIT_TABLE_BEAUTIFY" val="smartTable{29e1eb20-949a-407f-84ee-5f758fffb74a}"/>
  <p:tag name="TABLE_ENDDRAG_ORIGIN_RECT" val="910*227"/>
  <p:tag name="TABLE_ENDDRAG_RECT" val="30*58*910*227"/>
</p:tagLst>
</file>

<file path=ppt/tags/tag380.xml><?xml version="1.0" encoding="utf-8"?>
<p:tagLst xmlns:p="http://schemas.openxmlformats.org/presentationml/2006/main">
  <p:tag name="AS_UNIQUEID" val="11541"/>
</p:tagLst>
</file>

<file path=ppt/tags/tag381.xml><?xml version="1.0" encoding="utf-8"?>
<p:tagLst xmlns:p="http://schemas.openxmlformats.org/presentationml/2006/main">
  <p:tag name="AS_UNIQUEID" val="909"/>
</p:tagLst>
</file>

<file path=ppt/tags/tag382.xml><?xml version="1.0" encoding="utf-8"?>
<p:tagLst xmlns:p="http://schemas.openxmlformats.org/presentationml/2006/main">
  <p:tag name="AS_UNIQUEID" val="913"/>
</p:tagLst>
</file>

<file path=ppt/tags/tag383.xml><?xml version="1.0" encoding="utf-8"?>
<p:tagLst xmlns:p="http://schemas.openxmlformats.org/presentationml/2006/main">
  <p:tag name="AS_UNIQUEID" val="914"/>
</p:tagLst>
</file>

<file path=ppt/tags/tag384.xml><?xml version="1.0" encoding="utf-8"?>
<p:tagLst xmlns:p="http://schemas.openxmlformats.org/presentationml/2006/main">
  <p:tag name="AS_UNIQUEID" val="915"/>
</p:tagLst>
</file>

<file path=ppt/tags/tag385.xml><?xml version="1.0" encoding="utf-8"?>
<p:tagLst xmlns:p="http://schemas.openxmlformats.org/presentationml/2006/main">
  <p:tag name="AS_UNIQUEID" val="916"/>
</p:tagLst>
</file>

<file path=ppt/tags/tag386.xml><?xml version="1.0" encoding="utf-8"?>
<p:tagLst xmlns:p="http://schemas.openxmlformats.org/presentationml/2006/main">
  <p:tag name="AS_UNIQUEID" val="917"/>
</p:tagLst>
</file>

<file path=ppt/tags/tag387.xml><?xml version="1.0" encoding="utf-8"?>
<p:tagLst xmlns:p="http://schemas.openxmlformats.org/presentationml/2006/main">
  <p:tag name="AS_UNIQUEID" val="918"/>
</p:tagLst>
</file>

<file path=ppt/tags/tag388.xml><?xml version="1.0" encoding="utf-8"?>
<p:tagLst xmlns:p="http://schemas.openxmlformats.org/presentationml/2006/main">
  <p:tag name="AS_UNIQUEID" val="919"/>
</p:tagLst>
</file>

<file path=ppt/tags/tag389.xml><?xml version="1.0" encoding="utf-8"?>
<p:tagLst xmlns:p="http://schemas.openxmlformats.org/presentationml/2006/main">
  <p:tag name="AS_UNIQUEID" val="11542"/>
</p:tagLst>
</file>

<file path=ppt/tags/tag390.xml><?xml version="1.0" encoding="utf-8"?>
<p:tagLst xmlns:p="http://schemas.openxmlformats.org/presentationml/2006/main">
  <p:tag name="AS_UNIQUEID" val="11543"/>
  <p:tag name="KSO_WM_BEAUTIFY_FLAG" val=""/>
  <p:tag name="KSO_WM_UNIT_TABLE_BEAUTIFY" val="smartTable{29e1eb20-949a-407f-84ee-5f758fffb74a}"/>
</p:tagLst>
</file>

<file path=ppt/tags/tag391.xml><?xml version="1.0" encoding="utf-8"?>
<p:tagLst xmlns:p="http://schemas.openxmlformats.org/presentationml/2006/main">
  <p:tag name="AS_UNIQUEID" val="11544"/>
</p:tagLst>
</file>

<file path=ppt/tags/tag392.xml><?xml version="1.0" encoding="utf-8"?>
<p:tagLst xmlns:p="http://schemas.openxmlformats.org/presentationml/2006/main">
  <p:tag name="AS_UNIQUEID" val="909"/>
</p:tagLst>
</file>

<file path=ppt/tags/tag393.xml><?xml version="1.0" encoding="utf-8"?>
<p:tagLst xmlns:p="http://schemas.openxmlformats.org/presentationml/2006/main">
  <p:tag name="AS_UNIQUEID" val="913"/>
</p:tagLst>
</file>

<file path=ppt/tags/tag394.xml><?xml version="1.0" encoding="utf-8"?>
<p:tagLst xmlns:p="http://schemas.openxmlformats.org/presentationml/2006/main">
  <p:tag name="AS_UNIQUEID" val="914"/>
</p:tagLst>
</file>

<file path=ppt/tags/tag395.xml><?xml version="1.0" encoding="utf-8"?>
<p:tagLst xmlns:p="http://schemas.openxmlformats.org/presentationml/2006/main">
  <p:tag name="AS_UNIQUEID" val="915"/>
</p:tagLst>
</file>

<file path=ppt/tags/tag396.xml><?xml version="1.0" encoding="utf-8"?>
<p:tagLst xmlns:p="http://schemas.openxmlformats.org/presentationml/2006/main">
  <p:tag name="AS_UNIQUEID" val="916"/>
</p:tagLst>
</file>

<file path=ppt/tags/tag397.xml><?xml version="1.0" encoding="utf-8"?>
<p:tagLst xmlns:p="http://schemas.openxmlformats.org/presentationml/2006/main">
  <p:tag name="AS_UNIQUEID" val="917"/>
</p:tagLst>
</file>

<file path=ppt/tags/tag398.xml><?xml version="1.0" encoding="utf-8"?>
<p:tagLst xmlns:p="http://schemas.openxmlformats.org/presentationml/2006/main">
  <p:tag name="AS_UNIQUEID" val="918"/>
</p:tagLst>
</file>

<file path=ppt/tags/tag399.xml><?xml version="1.0" encoding="utf-8"?>
<p:tagLst xmlns:p="http://schemas.openxmlformats.org/presentationml/2006/main">
  <p:tag name="AS_UNIQUEID" val="919"/>
</p:tagLst>
</file>

<file path=ppt/tags/tag400.xml><?xml version="1.0" encoding="utf-8"?>
<p:tagLst xmlns:p="http://schemas.openxmlformats.org/presentationml/2006/main">
  <p:tag name="AS_UNIQUEID" val="11545"/>
  <p:tag name="KSO_WM_BEAUTIFY_FLAG" val=""/>
</p:tagLst>
</file>

<file path=ppt/tags/tag401.xml><?xml version="1.0" encoding="utf-8"?>
<p:tagLst xmlns:p="http://schemas.openxmlformats.org/presentationml/2006/main">
  <p:tag name="AS_UNIQUEID" val="11546"/>
  <p:tag name="KSO_WM_BEAUTIFY_FLAG" val=""/>
</p:tagLst>
</file>

<file path=ppt/tags/tag402.xml><?xml version="1.0" encoding="utf-8"?>
<p:tagLst xmlns:p="http://schemas.openxmlformats.org/presentationml/2006/main">
  <p:tag name="AS_UNIQUEID" val="11547"/>
  <p:tag name="KSO_WM_BEAUTIFY_FLAG" val=""/>
</p:tagLst>
</file>

<file path=ppt/tags/tag403.xml><?xml version="1.0" encoding="utf-8"?>
<p:tagLst xmlns:p="http://schemas.openxmlformats.org/presentationml/2006/main">
  <p:tag name="AS_UNIQUEID" val="11548"/>
  <p:tag name="KSO_WM_BEAUTIFY_FLAG" val=""/>
</p:tagLst>
</file>

<file path=ppt/tags/tag404.xml><?xml version="1.0" encoding="utf-8"?>
<p:tagLst xmlns:p="http://schemas.openxmlformats.org/presentationml/2006/main">
  <p:tag name="AS_UNIQUEID" val="11549"/>
  <p:tag name="KSO_WM_BEAUTIFY_FLAG" val=""/>
</p:tagLst>
</file>

<file path=ppt/tags/tag405.xml><?xml version="1.0" encoding="utf-8"?>
<p:tagLst xmlns:p="http://schemas.openxmlformats.org/presentationml/2006/main">
  <p:tag name="AS_UNIQUEID" val="11550"/>
  <p:tag name="KSO_WM_BEAUTIFY_FLAG" val=""/>
</p:tagLst>
</file>

<file path=ppt/tags/tag406.xml><?xml version="1.0" encoding="utf-8"?>
<p:tagLst xmlns:p="http://schemas.openxmlformats.org/presentationml/2006/main">
  <p:tag name="AS_UNIQUEID" val="11551"/>
</p:tagLst>
</file>

<file path=ppt/tags/tag407.xml><?xml version="1.0" encoding="utf-8"?>
<p:tagLst xmlns:p="http://schemas.openxmlformats.org/presentationml/2006/main">
  <p:tag name="AS_UNIQUEID" val="11552"/>
  <p:tag name="KSO_WM_BEAUTIFY_FLAG" val=""/>
</p:tagLst>
</file>

<file path=ppt/tags/tag408.xml><?xml version="1.0" encoding="utf-8"?>
<p:tagLst xmlns:p="http://schemas.openxmlformats.org/presentationml/2006/main">
  <p:tag name="AS_UNIQUEID" val="11553"/>
  <p:tag name="KSO_WM_BEAUTIFY_FLAG" val=""/>
</p:tagLst>
</file>

<file path=ppt/tags/tag409.xml><?xml version="1.0" encoding="utf-8"?>
<p:tagLst xmlns:p="http://schemas.openxmlformats.org/presentationml/2006/main">
  <p:tag name="AS_UNIQUEID" val="11554"/>
  <p:tag name="KSO_WM_BEAUTIFY_FLAG" val=""/>
</p:tagLst>
</file>

<file path=ppt/tags/tag410.xml><?xml version="1.0" encoding="utf-8"?>
<p:tagLst xmlns:p="http://schemas.openxmlformats.org/presentationml/2006/main">
  <p:tag name="AS_UNIQUEID" val="11555"/>
  <p:tag name="KSO_WM_BEAUTIFY_FLAG" val=""/>
</p:tagLst>
</file>

<file path=ppt/tags/tag411.xml><?xml version="1.0" encoding="utf-8"?>
<p:tagLst xmlns:p="http://schemas.openxmlformats.org/presentationml/2006/main">
  <p:tag name="AS_UNIQUEID" val="11556"/>
  <p:tag name="KSO_WM_BEAUTIFY_FLAG" val=""/>
</p:tagLst>
</file>

<file path=ppt/tags/tag412.xml><?xml version="1.0" encoding="utf-8"?>
<p:tagLst xmlns:p="http://schemas.openxmlformats.org/presentationml/2006/main">
  <p:tag name="AS_UNIQUEID" val="11632"/>
</p:tagLst>
</file>

<file path=ppt/tags/tag413.xml><?xml version="1.0" encoding="utf-8"?>
<p:tagLst xmlns:p="http://schemas.openxmlformats.org/presentationml/2006/main">
  <p:tag name="AS_UNIQUEID" val="11633"/>
</p:tagLst>
</file>

<file path=ppt/tags/tag4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微软雅黑</vt:lpstr>
      <vt:lpstr>方正粗黑宋简体</vt:lpstr>
      <vt:lpstr>华文楷体</vt:lpstr>
      <vt:lpstr>楷体</vt:lpstr>
      <vt:lpstr>汉真广标</vt:lpstr>
      <vt:lpstr>Wingdings</vt:lpstr>
      <vt:lpstr>黑体</vt:lpstr>
      <vt:lpstr>方正仿宋简体</vt:lpstr>
      <vt:lpstr>等线</vt:lpstr>
      <vt:lpstr>NEU-BZ-S92</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2024-09-20T18:31:58.190</cp:lastPrinted>
  <dcterms:created xsi:type="dcterms:W3CDTF">2024-09-20T10:31:58Z</dcterms:created>
  <dcterms:modified xsi:type="dcterms:W3CDTF">2024-09-20T10:32:01Z</dcterms:modified>
</cp:coreProperties>
</file>