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89030-9A55-499C-AF11-CD042DBAB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1DF34-64C0-421D-A59D-3B55A2775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F27D3-AE67-4E02-89E7-F86448B1C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675FC-A22A-4014-9D66-B9DD423A0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E359D6-9946-4C4B-BE10-163F2E51A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C7974-FB87-4851-A146-7D9610CFD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792FC9-3208-49E5-A821-B363E54CB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233B9-30F4-40B6-B467-C4588F875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8A020-3C22-4437-ADB6-F075E293C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F003B-9D80-4658-9998-5A9798598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9EED8-3C59-4437-A86C-9ECCC1A55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24024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传染病科护士的病例讨论和疗效评估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疗效评估方法探讨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病例讨论环节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职业：公司职员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发热、咳嗽、乏力一周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患者一周前出现发热，体温最高达39℃，伴有咳嗽、咳痰，痰为黄色脓性，同时感到乏力、食欲不振。患者自行服用感冒药，症状未见明显缓解。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无特殊病史，否认高血压、糖尿病等慢性疾病。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无吸烟史，少量饮酒。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家族中无类似疾病患者。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现病史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个人史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既往史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病史及症状描述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症状：患者出现发热、咳嗽、咳痰等典型肺炎症状。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体征：查体发现患者体温升高，呼吸频率加快，肺部可闻及湿性啰音。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病原学检查：痰培养结果阳性，检出肺炎链球菌。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实验室检查：血常规显示白细胞计数升高，中性粒细胞比例增加；胸部X线片显示肺部有炎性浸润影。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诊断结果：细菌性肺炎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诊断结果及依据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治疗过程回顾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根据患者病情、病原体类型、药物敏感性等因素，制定个性化的治疗方案。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治疗方案制定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确保治疗方案的准确执行，包括药物的剂量、给药途径、治疗周期等。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治疗执行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通过观察患者症状、体征、实验室指标等，评估药物治疗的效果。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药物疗效评估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密切关注患者用药后的反应，及时发现并处理药物副作用。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药物副作用监测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药物治疗效果观察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针对患者具体情况，制定详细的护理计划，包括生活护理、心理护理、并发症预防等。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护理措施落实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58" r="1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确保各项护理措施的有效实施，提高患者的生活质量和治疗效果。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定期评估护理措施的效果，及时调整护理计划，以满足患者不断变化的需求。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护理措施实施情况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疗效评估方法探讨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https://d.book118.com/227024024002006031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2024-09-02T22:13:52.093</cp:lastPrinted>
  <dcterms:created xsi:type="dcterms:W3CDTF">2024-09-02T14:13:52Z</dcterms:created>
  <dcterms:modified xsi:type="dcterms:W3CDTF">2024-09-02T14:13:54Z</dcterms:modified>
</cp:coreProperties>
</file>