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A2D0C-69D5-43FD-A8B6-CE52F839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1F0F5-2952-41C0-8A78-108E1C49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CD48A-591B-4601-9D09-6293CC82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7C3B6-47E8-4C8F-9E33-1EFBB97BB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F7ED5-AC1F-47F9-8E0E-BC0175B5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A171C-7FBD-4ECD-A454-D7C1EDE38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F1FCC-30DA-48D0-A1B6-A9607939E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47017-B62C-4412-8622-AFFC1E22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47979-9858-42E0-97AB-5C6CD5393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A38D7-0B7B-4A85-A1B0-81D2FB61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67F51-8086-4EA9-84CD-6FF2C7F0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24055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2023年酒店前台工作年终总结报告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礼貌、热情地接待每一位入住的客人，提供办理入住和退房服务。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耐心解答客人关于酒店设施、服务及周边旅游景点的咨询，提供相关信息和建议。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关注客人的需求和反馈，及时处理客人的投诉和意见，提升客户满意度。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396" r="5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预订处理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接收、确认、修改和取消客户的预订请求，确保酒店房间的合理分配。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预订信息记录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详细记录客户的预订信息，包括入住日期、离店日期、房间类型和数量等，以便为客人提供更好的服务。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预订数据分析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定期分析预订数据，了解预订趋势和客户需求，为酒店经营提供参考。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与客房部沟通，确保客人入住期间房间的清洁、整理和维修工作得到及时处理。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客房服务协调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根据客户需求，协助安排酒店内的各类活动，如会议、宴会和婚礼等。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提供机场接送、旅游导览、行李寄存和订票等服务，满足客人的多元化需求。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礼宾服务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为客人提供清晰、准确的入住账单，确保账单信息的准确无误。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账单管理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熟练操作收银系统，快速、准确地完成收款和结账工作。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收款操作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定期与财务部门核对账目，确保酒店收入数据的准确性。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财务对账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收银与结算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通过提供优质的服务和舒适的住宿环境，我们成功提高了客户满意度。我们注重细节，关注客户需求，及时解决客户问题，赢得了客户的信任和好评。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我们积极收集客户反馈，及时处理客户投诉和建议，不断改进服务质量。通过与客户的沟通和互动，我们更好地了解了客户需求，为进一步提升客户满意度提供了有力支持。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预订量增长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在2023年，我们成功实现了预订量的增长。这得益于我们不断优化预订流程，提高预订效率，以及积极开展市场营销活动，吸引了更多客户选择我们的酒店。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我们注重客户关系管理，通过建立客户档案，定期回访，以及提供个性化服务等方式，与客户保持紧密联系。这不仅有助于提高客户满意度，也有助于实现预订量的增长。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预订量增长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投诉处理机制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我们建立了完善的投诉处理机制，确保客户的投诉能够得到及时、公正、合理的解决。我们注重客户体验，从客户的角度出发，积极采取措施改进服务质量。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我们定期对员工进行培训，提高员工的服务意识和沟通能力，使他们能够更好地处理客户投诉。同时，我们也鼓励员工发挥主观能动性，积极寻求解决方案，提高客户满意度。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有效解决客户投诉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我们注重团队协作，通过有效的沟通、协调和合作，确保工作的高效运转。我们鼓励员工之间的交流和互助，共同解决问题，提高工作效率。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我们建立了完善的沟通机制，确保信息能够及时、准确地传递。无论是部门内部还是部门之间，我们都保持密切的沟通与协作，共同应对挑战，实现团队目标。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https://d.book118.com/227024055102006051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2024-09-24T14:15:50.441</cp:lastPrinted>
  <dcterms:created xsi:type="dcterms:W3CDTF">2024-09-24T06:15:50Z</dcterms:created>
  <dcterms:modified xsi:type="dcterms:W3CDTF">2024-09-24T06:15:52Z</dcterms:modified>
</cp:coreProperties>
</file>