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A999E-3149-475D-8E14-8D0987A63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281B9-C57E-42A6-8FF6-E98F47AD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FF8A7-7F60-4361-82BA-749B26D52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0026F-E4BE-4140-8E32-00067C5A7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EE004-8F8D-4B8D-AC55-8D40993BB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D566C2-A5C5-4E56-8E76-0561167FE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EC094-A174-4174-9349-2CA459340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E39C7-4AE6-43A2-9907-3C9F5AC12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66313-255C-42B3-94F2-74B898258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DE161-D53B-4BF4-9FCF-C47455272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FECA8-F73B-455D-95D4-88975B69A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2503206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数字版权保护与内容安全研究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数字版权的重要性
 版权保护当前面临的困境
 数字版权保护技术类型
 内容安全管理制度
 内容安全保护的方法
 数字版权保护技术研究现状
 数字版权保护技术发展趋势
 数字版权保护技术的研究意义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数字版权的重要性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数字版权保护与内容安全研究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数字版权的重要性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数字版权保护对内容产业健康发展的促进作用：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版权保护的加固可以激励内容创作者创造更多高质量的作品。在数字环境中，创作者的作品很容易被复制和传播，这使得创作者很难从他们的作品中获得报酬。数字版权保护可以保护创作者的权益，使其能够获得合理的报酬，从而激励他们创作出更多优质的作品。</a:t>
            </a:r>
          </a:p>
          <a:p>
            <a:r>
              <a:t>2. 数字版权保护还可以促进用户的付费意愿。在数字环境中，内容常常是免费提供的，这导致用户对数字内容的付费意愿不足。数字版权保护可以保护创作者的权益，使其能够获得合理的报酬，从而提高用户的付费意愿。</a:t>
            </a:r>
          </a:p>
          <a:p>
            <a:r>
              <a:t>3. 数字版权保护还可以推动数字内容产业的繁荣发展。数字版权保护的加固可以促进新技术和新业态的发展，从而推动数字内容产业的繁荣发展。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数字版权的重要性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数字版权保护对文化传承和传播的作用：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版权保护可以保护文化遗产免遭侵权，保证其完整性和真实性。数字技术的发展使得文化遗产的复制和传播变得更加容易，但这同时也使得文化遗产面临着被盗版、篡改和破坏的风险。数字版权保护可以保护文化遗产免遭侵权，保证其完整性和真实性，使其能够更好地被传承和传播。</a:t>
            </a:r>
          </a:p>
          <a:p>
            <a:r>
              <a:t>2. 数字版权保护可以促进文化遗产的传播和弘扬，有利于提高人们对文化遗产的认识和理解。数字技术的发展使得文化遗产的传播和弘扬变得更加容易，但这同时也对版权保护提出了更高的要求。数字版权保护可以促进文化遗产的传播和弘扬，有利于提高人们对文化遗产的认识和理解，使其能够更好地发挥其教育和启迪作用。</a:t>
            </a:r>
          </a:p>
          <a:p>
            <a:r>
              <a:t>3. 数字版权保护还可以促进文化产业的发展，有利于提高人民的精神文化生活质量。数字版权保护可以保护文化遗产免遭侵权，保证其完整性和真实性，使其能够更好地被传承和传播。数字版权保护还可以促进文化遗产的传播和弘扬，有利于提高人们对文化遗产的认识和理解，使其能够更好地发挥其教育和启迪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数字版权的重要性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数字版权保护对经济发展的作用：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数字版权保护可以促进文化产业的发展，从而带动经济发展。数字技术的发展使得文化产业成为一个重要的经济增长点，数字版权保护可以促进文化产业的发展，从而带动经济发展。</a:t>
            </a:r>
          </a:p>
          <a:p>
            <a:r>
              <a:t>2. 数字版权保护可以保护企业的知识产权，使其能够获得公平竞争的环境。数字技术的发展使得企业的知识产权面临着被侵犯的风险，数字版权保护可以保护企业的知识产权，使其能够获得公平竞争的环境，从而促进经济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版权保护当前面临的困境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数字版权保护与内容安全研究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版权保护当前面临的困境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版权保护当前面临的困境：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侵权行为屡禁不止：网络技术的发展使得版权作品的复制、传播变得更加容易，侵权行为也因此变得更加普遍。</a:t>
            </a:r>
          </a:p>
          <a:p>
            <a:r>
              <a:t>2. 侵权行为难以发现和打击：网络的开放性和匿名性使得版权侵权行为难以被发现和打击。</a:t>
            </a:r>
          </a:p>
          <a:p>
            <a:r>
              <a:t>3. 侵权行为对版权所有者造成巨大损失：版权侵权行为对版权所有者的经济利益造成巨大损失，也损害了版权所有者的创作热情。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版权保护相关法律法规不健全：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版权保护相关法律法规相对滞后：随着网络技术的发展，现有的版权保护相关法律法规已经无法满足实际需要。</a:t>
            </a:r>
          </a:p>
          <a:p>
            <a:r>
              <a:t>2. 版权保护相关法律法规执行不力：版权保护相关法律法规的执行力度不够，导致版权侵权行为屡禁不止。</a:t>
            </a:r>
          </a:p>
          <a:p>
            <a:r>
              <a:t>3. 版权保护相关法律法规存在缺陷：版权保护相关法律法规存在一定的缺陷，导致版权侵权行为难以被认定和处罚。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版权保护当前面临的困境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侵权成本较低：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侵权成本较低：侵权行为的成本相对较低，这使得侵权者铤而走险。</a:t>
            </a:r>
          </a:p>
          <a:p>
            <a:r>
              <a:t>2. 侵权收益较高：侵权行为的收益相对较高，这使得侵权者有动力去实施侵权行为。</a:t>
            </a:r>
          </a:p>
          <a:p>
            <a:r>
              <a:t>3. 侵权行为风险较低：侵权行为的风险相对较低，这使得侵权者更加肆无忌惮。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版权保护技术不够完善：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版权保护技术缺乏有效性：现有的版权保护技术还不够有效，无法有效地防止版权侵权行为的发生。</a:t>
            </a:r>
          </a:p>
          <a:p>
            <a:r>
              <a:t>2. 版权保护技术缺乏通用性：现有的版权保护技术还不够通用，无法被广泛地应用到各种不同的版权作品上。</a:t>
            </a:r>
          </a:p>
          <a:p>
            <a:r>
              <a:t>3. 版权保护技术缺乏可操作性：现有的版权保护技术还不够可操作，普通用户很难使用这些技术来保护自己的版权。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版权保护当前面临的困境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版权保护意识淡薄：很多人对版权保护的意识仍然比较淡薄，不知道侵犯版权的后果。</a:t>
            </a:r>
          </a:p>
          <a:p>
            <a:r>
              <a:t>2. 版权保护宣传不足：版权保护宣传工作做得不够，导致很多人不知道如何保护自己的版权。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版权保护意识淡薄：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数字版权保护技术类型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数字版权保护与内容安全研究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数字版权保护技术类型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数字水印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数字水印是一种将版权信息嵌入到数字内容中的技术，嵌入的水印信息对人类视觉不可见，也不影响内容的质量。</a:t>
            </a:r>
          </a:p>
          <a:p>
            <a:r>
              <a:t>2. 数字水印可以用于版权保护、内容认证、内容追踪等多种用途。</a:t>
            </a:r>
          </a:p>
          <a:p>
            <a:r>
              <a:t>3. 数字水印技术主要有两种：空间域数字水印和频域数字水印。空间域数字水印直接在图像像素中嵌入水印信息，频域数字水印将图像变换到频域后在频域中嵌入水印信息。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加密是一种将明文信息转换为密文信息的技术，密文信息对未授权用户不可读。</a:t>
            </a:r>
          </a:p>
          <a:p>
            <a:r>
              <a:t>2. 加密技术主要有两种：对称加密和非对称加密。对称加密使用相同的密钥进行加密和解密，非对称加密使用不同的密钥进行加密和解密。</a:t>
            </a:r>
          </a:p>
          <a:p>
            <a:r>
              <a:t>3. 加密技术可以用于版权保护、数据安全、通信安全等多种用途。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数字版权保护技术类型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数字签名是一种将数字信息转换为唯一签名信息的数字认证技术，可以用于验证数字信息的完整性和真实性。</a:t>
            </a:r>
          </a:p>
          <a:p>
            <a:r>
              <a:t>2. 数字签名技术主要有两种：基于RSA算法的数字签名和基于ECC算法的数字签名。</a:t>
            </a:r>
          </a:p>
          <a:p>
            <a:r>
              <a:t>3. 数字签名技术可以用于版权保护、身份认证、电子商务等多种用途。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访问控制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访问控制是一种限制对数字内容的访问的技术，可以防止未授权用户访问受保护的内容。</a:t>
            </a:r>
          </a:p>
          <a:p>
            <a:r>
              <a:t>2. 访问控制技术主要有两种：基于角色的访问控制和基于属性的访问控制。</a:t>
            </a:r>
          </a:p>
          <a:p>
            <a:r>
              <a:t>3. 访问控制技术可以用于版权保护、数据安全、系统安全等多种用途。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数字签名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数字版权保护技术类型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取证分析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取证分析是一种从数字证据中提取和分析信息的技术，可以用于调查数字版权侵权案件。</a:t>
            </a:r>
          </a:p>
          <a:p>
            <a:r>
              <a:t>2. 取证分析技术主要有两种：数字取证和网络取证。</a:t>
            </a:r>
          </a:p>
          <a:p>
            <a:r>
              <a:t>3. 取证分析技术可以用于版权保护、网络安全、电子商务等多种用途。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人工智能技术可以用于版权保护、内容审核、内容推荐等多种用途，并且正在成为数字版权保护领域的研究热点。</a:t>
            </a:r>
          </a:p>
          <a:p>
            <a:r>
              <a:t>2. 在版权保护领域，人工智能技术可以用于识别和追踪数字版权侵权行为，并协助版权权利人采取维权措施。</a:t>
            </a:r>
          </a:p>
          <a:p>
            <a:r>
              <a:t>3. 在内容审核领域，人工智能技术可以用于过滤和删除非法和有害的内容，并协助内容平台创建安全和健康的网络环境。</a:t>
            </a:r>
          </a:p>
          <a:p>
            <a:r>
              <a:t>4. 在内容推荐领域，人工智能技术可以用于根据用户的兴趣和喜好推荐数字内容，并协助内容平台提升用户粘性和满意度。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内容安全管理制度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数字版权保护与内容安全研究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内容安全管理制度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数字版权保护技术发展趋势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人工智能和大数据技术的应用：人工智能和大数据技术在数字版权保护中的应用越来越广泛，可以有效地识别和打击盗版行为。</a:t>
            </a:r>
          </a:p>
          <a:p>
            <a:r>
              <a:t>2. 区块链技术的应用：区块链技术具有去中心化、分布式和不可篡改的特点，可以为数字版权保护提供更加安全可靠的技术保障。</a:t>
            </a:r>
          </a:p>
          <a:p>
            <a:r>
              <a:t>3. 加密技术的发展：加密技术是数字版权保护的基础，随着密码学的发展，加密算法越来越安全，为数字版权保护提供了更加强大的技术保障。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内容安全管理制度的必要性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保护知识产权：内容安全管理制度可以有效地保护知识产权，防止盗版和侵权行为，维护作者和版权所有者的合法权益。</a:t>
            </a:r>
          </a:p>
          <a:p>
            <a:r>
              <a:t>2. 保障网络安全：内容安全管理制度可以有效地防止网络安全威胁，例如恶意软件、病毒和网络攻击，保障网络安全。</a:t>
            </a:r>
          </a:p>
          <a:p>
            <a:r>
              <a:t>3. 促进文化产业发展：内容安全管理制度可以有效地促进文化产业发展，为文化产业提供一个安全可靠的运营环境，吸引更多的投资和人才。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https://d.book118.com/227025032065006046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数字版权的重要性</vt:lpstr>
      <vt:lpstr>#. 数字版权的重要性</vt:lpstr>
      <vt:lpstr>#. 数字版权的重要性</vt:lpstr>
      <vt:lpstr>#. 数字版权的重要性</vt:lpstr>
      <vt:lpstr> 版权保护当前面临的困境</vt:lpstr>
      <vt:lpstr>#. 版权保护当前面临的困境</vt:lpstr>
      <vt:lpstr>#. 版权保护当前面临的困境</vt:lpstr>
      <vt:lpstr>#. 版权保护当前面临的困境</vt:lpstr>
      <vt:lpstr> 数字版权保护技术类型</vt:lpstr>
      <vt:lpstr> 数字版权保护技术类型</vt:lpstr>
      <vt:lpstr> 数字版权保护技术类型</vt:lpstr>
      <vt:lpstr> 数字版权保护技术类型</vt:lpstr>
      <vt:lpstr> 内容安全管理制度</vt:lpstr>
      <vt:lpstr> 内容安全管理制度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2024-09-21T13:55:06.225</cp:lastPrinted>
  <dcterms:created xsi:type="dcterms:W3CDTF">2024-09-21T05:55:06Z</dcterms:created>
  <dcterms:modified xsi:type="dcterms:W3CDTF">2024-09-21T05:55:08Z</dcterms:modified>
</cp:coreProperties>
</file>