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A6FC8-AFF6-410C-8DB8-802973CF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36EB7-2824-4935-92B5-976C89439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45761-7CBF-4026-A0BA-D6B536A5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AB8CA-4ECC-4055-A31F-F2B685933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30FB9B-66EA-426A-AA99-C0F6F68C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44D33-65CF-4D63-B22E-3F7C5669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5853F-EDB3-4F57-BEC7-B2783CBC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54B8E-5E2A-4785-A719-F7CB408F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82CC5-9E3D-407B-AF51-E866491E4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7DC88-A149-4399-94C4-71BEF4244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BD67D-DFCD-412E-8EDA-8C70458DF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25034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大学预防校园欺凌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校园欺凌的定义与影响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大学预防校园欺凌的策略与措施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大学在预防校园欺凌中的角色与责任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应对校园欺凌的行动计划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校园欺凌是指在校园内，通过肢体、言语、网络或其他手段，对其他学生进行持续的恶意行为。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包括身体欺凌、言语欺凌、关系欺凌和网络欺凌等。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受害者可能遭受抑郁、焦虑、自卑等心理问题，影响其心理健康。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受害者可能因欺凌而分心，导致学习困难，影响学业成绩。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受害者可能因此产生社交障碍，影响与他人的正常交往。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某大学男生因身材矮小，经常被室友嘲笑和排挤，导致其出现严重的心理问题。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某大学女生因不慎得罪了一群同学，被恶意散布谣言和排挤，使其遭受严重的精神压力。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某大学男生因家庭贫困，被同学恶意孤立和嘲笑，导致其产生自卑心理和社交障碍。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校园欺凌的原因分析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21" b="122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欺凌者可能存在自卑、焦虑、抑郁等心理问题，通过欺凌他人来缓解自身压力和不良情绪。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部分学生缺乏正确的道德观念，对欺凌行为不以为意，甚至认为是一种“玩笑”或“恶作剧”。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道德观念缺失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家庭教育不当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家庭中父母的教育方式、家庭氛围等都可能影响孩子的行为习惯，过于溺爱或忽视都可能导致孩子形成不良性格。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家庭关系不和谐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家庭中存在矛盾、冲突或离异等情况，可能给孩子带来心理创伤，增加其在学校中实施欺凌行为的风险。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25" r="20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学校管理不严格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学校对于欺凌行为的监管和惩罚措施不严格，可能导致欺凌行为得不到有效遏制。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校园文化氛围不佳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学校缺乏积极向上的文化氛围，学生之间缺乏互帮互助的精神，容易形成欺凌现象。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网络上充斥着暴力、欺凌等不良信息，可能影响学生的价值观和行为习惯，导致其在现实生活中实施欺凌行为。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社会上一些不良风气，如拜金主义、享乐主义等，可能影响学生的道德观念，使其更容易产生欺凌行为。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社会风气影响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大学预防校园欺凌的策略与措施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加强教育宣传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提高意识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通过开展主题班会、讲座等形式，提高学生对校园欺凌的认识，明确其危害性。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传播正面价值观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引导学生树立正确的价值观，倡导友善、尊重和包容的校园文化。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设立专门的投诉箱和热线，鼓励学生积极举报校园欺凌行为。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设立投诉渠道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组织教师和学生进行定期巡查，及时发现和制止校园欺凌行为。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建立预防机制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https://d.book118.com/227025034051006034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2024-09-08T04:47:49.866</cp:lastPrinted>
  <dcterms:created xsi:type="dcterms:W3CDTF">2024-09-07T20:47:49Z</dcterms:created>
  <dcterms:modified xsi:type="dcterms:W3CDTF">2024-09-07T20:47:51Z</dcterms:modified>
</cp:coreProperties>
</file>