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C810D-06FF-4DCD-BE78-5ED6EF23E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F3505-6FC5-4F04-8842-8983F7BDD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EA8B8-B638-4E24-B4C8-8B19D0A47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F534C-B98B-4C02-AA5F-39B346049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E46545-96B6-43F9-A0B1-E44F7A356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605E5-C8FE-45A1-AF05-0E74C61E6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951F37-61B0-4269-A954-613E0254A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22CC1-B8DA-4BA8-8DFD-B10BB2221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4DDDD-7196-49A4-9C0C-646815DE8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A31B7-D7CD-48ED-9E1F-EEE228F0F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9EBDF-E5A8-464F-BF5D-3D8ECBCAE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300410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常见PPT课件制作误区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内容过于复杂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格式不统一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缺乏互动性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缺乏视觉效果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缺乏逻辑性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缺乏个性化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内容过于复杂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避免在一张幻灯片上放置过多内容，保持简洁明了，突出重点。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精炼文字，避免冗长和复杂的句子结构。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使用标题和副标题来组织信息，使内容更有层次感。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信息量过大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尽量使用简洁的文字，避免大段文字的堆砌。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使用要点来呈现关键信息，使内容更易于理解和记忆。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避免文字的重复，可以使用图表、图片等形式来辅助说明。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文字过多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保持图表清晰易读，避免过多的数据和颜色混杂。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在图表中添加必要的注释和说明，帮助观众更好地理解数据和趋势。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选择简单明了的图表，避免使用过于复杂或难以理解的图表类型。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图表过于复杂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格式不统一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字体是PPT课件的重要组成部分，不统一的字体不仅影响美观，还会影响观众的阅读体验。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在制作PPT课件时，应保持字体统一，避免使用多种字体，以保持课件的整体美观和易读性。如果需要使用特殊字体，应确保在所有展示设备上都安装了该字体，以避免出现乱码或字体错乱的情况。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63" r="19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字体不统一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7085" r="3708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颜色是PPT课件的另一个重要元素，不统一的颜色会影响课件的整体风格和视觉效果。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在制作PPT课件时，应保持颜色统一，避免使用过于花哨的颜色，以保持课件的整体风格和视觉效果。同时，应避免使用背景和文字颜色过于相近的情况，以免影响观众的阅读体验。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颜色不统一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排版是PPT课件的关键环节，不统一的排版会影响课件的逻辑性和美观度。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在制作PPT课件时，应保持排版统一，合理安排文字、图片、表格等元素的位置和大小，以保持课件的整体美观和易读性。同时，应注意每页幻灯片的排版风格和布局的一致性，以提高课件的整体质量。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排版不统一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缺乏互动性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PPT课件的内容应避免过于死板，缺乏生动性和趣味性。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PPT课件的内容应具有层次感，使用适当的字体、字号和颜色，以及适当的图片、图表和动画效果，以增加视觉冲击力和吸引力。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内容过于死板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35" r="290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适当的动画效果可以增加PPT课件的生动性和趣味性。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在PPT课件中适当使用动画效果，如淡入淡出、飞入飞出等，可以吸引学生的注意力，提高学生的学习兴趣。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缺乏动画效果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https://d.book118.com/227030041034006034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2024-09-08T00:57:28.062</cp:lastPrinted>
  <dcterms:created xsi:type="dcterms:W3CDTF">2024-09-07T16:57:28Z</dcterms:created>
  <dcterms:modified xsi:type="dcterms:W3CDTF">2024-09-07T16:57:29Z</dcterms:modified>
</cp:coreProperties>
</file>