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52D30-D317-4573-A8B7-0F7A60442C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D05DB-AC74-46AF-BEE3-08D670B46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253C7-6862-492C-A455-FD1CC27A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5DEA1D-6454-4286-A10E-F8A17B101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63682D-7B14-4D70-B884-4641D80F5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6E30E-06CE-48CB-B0AF-D6B7FBAEE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37CDB-35ED-4689-BCA6-BFA1F054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39E81-A8B2-4BFF-8889-EF56356A8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6E94C-138A-4CBD-A3A3-167171835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29225C-36CB-442A-94D3-EA9EB04A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0A036D-1F93-4E01-8C7D-F9249E79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030110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抑郁自杀患者的护理\n## 1.抑郁症的基本概念与自杀风险因素\n### 1.1抑郁症的定义与症状\n### 1.2抑郁症的发病原因与危险因素\n### 1.3自杀风险的评估方法与标准\n## 2.抑郁自杀患者的心理护理\n### 2.1建立良好的护患关系与信任\n### 2.2心理疏导与心理支持技巧\n### 2.3心理干预措施与效果评估\n## 3.抑郁自杀患者的生活护理\n### 3.1安全环境的营造与保护措施\n### 3.2生活照顾与个人卫生指导\n### 3.3饮食营养与体育锻炼的建议\n## 4.抑郁自杀患者的药物治疗与护理\n### 4.1抗抑郁药物的选择与使用\n### 4.2药物副作用的观察与处理\n### 4.3药物治疗的依从性与健康教育\n## 5.抑郁自杀患者的康复护理与社会支持\n### 5.1康复护理计划的制定与实施\n### 5.2家庭与社会支持网络的建立\n### 5.3患者回归社会与预防复发策略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抑郁自杀患者的护理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4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抑郁症的基本概念与自杀风险因素</a:t>
            </a:r>
            <a:endParaRPr/>
          </a:p>
        </p:txBody>
      </p:sp>
      <p:sp>
        <p:nvSpPr>
          <p:cNvPr id="4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4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抑郁症是一种常见的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心理障碍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，表现为持续的低落情绪、兴趣丧失、精力减退等症状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持续时间通常超过2周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影响日常生活和工作功能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可能导致严重的心理和生理问题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抑郁症的主要症状包括：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持续的悲伤、焦虑或“空虚”感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对日常活动失去兴趣，包括性活动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睡眠问题，如失眠、多梦、早醒或过度睡眠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食欲和体重改变，可能是暴饮暴食或食欲不振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精力减退，感觉疲惫或缺乏精力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自我评价低，感到内疚、无价值或无助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难以集中注意力，做决策和记忆力下降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对死亡产生强烈的思考，甚至可能出现自杀企图</a:t>
            </a:r>
            <a:endParaRPr/>
          </a:p>
        </p:txBody>
      </p:sp>
      <p:sp>
        <p:nvSpPr>
          <p:cNvPr id="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抑郁症的定义与症状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抑郁症的发病原因与危险因素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6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抑郁症的发病原因复杂，可能与遗传、生物化学、心理和环境因素有关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遗传因素：有家族史的人更容易患上抑郁症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生化因素：体内激素水平失衡，如脑内神经递质失衡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心理因素：童年经历、性格特点、应对压力的能力等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环境因素：家庭、工作、社会压力、生活事件等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抑郁症的危险因素包括：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家族史：有抑郁症家族史的人更容易患病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性别：女性比男性更容易患上抑郁症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年龄：青少年和老年人更容易患上抑郁症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生活压力：长期承受高强度压力的人更容易患病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慢性疾病：患有慢性身体疾病的人更容易患上抑郁症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精神疾病：患有其他精神疾病的人更容易患上抑郁症</a:t>
            </a:r>
            <a:endParaRPr/>
          </a:p>
        </p:txBody>
      </p:sp>
      <p:cxnSp>
        <p:nvCxnSpPr>
          <p:cNvPr id="6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自杀风险的评估是抑郁症护理的重要组成部分，有助于及早发现自杀倾向并采取预防措施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自杀风险评估的方法包括：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问卷调查：使用自杀风险评估量表，如自杀意念量表（SIQ-SR）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访谈：通过与患者或家属的访谈了解患者的自杀意念和计划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观察：观察患者的行为和言谈，寻找自杀的迹象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自杀风险评估的标准包括：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过去的自杀企图：过去有过自杀企图的人自杀风险较高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抑郁症状的严重程度：症状越严重，自杀风险越高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消极思维：对自我、世界和未来持消极态度的人自杀风险较高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社会支持：社会支持不足的人自杀风险较高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物质滥用：酗酒和药物滥用的人自杀风险较高</a:t>
            </a:r>
            <a:endParaRPr/>
          </a:p>
        </p:txBody>
      </p: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自杀风险的评估方法与标准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抑郁自杀患者的心理护理</a:t>
            </a:r>
            <a:endParaRPr/>
          </a:p>
        </p:txBody>
      </p:sp>
      <p:sp>
        <p:nvSpPr>
          <p:cNvPr id="7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7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7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建立良好的护患关系是心理护理的基础，有助于提高患者的信任度和配合度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建立良好护患关系的方法包括：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展现关爱和尊重：关心患者的需求，尊重患者的感受和权利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保持耐心和倾听：给予患者足够的时间和空间，倾听他们的想法和感受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提供专业帮助：用专业知识帮助患者解决问题，提高生活质量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提高患者信任度的方法包括：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保持诚实和透明：与患者分享病情和治疗计划，让他们了解整个过程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尊重患者的隐私：保护患者的隐私，不泄露他们的信息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提供持续的关爱：在治疗过程中持续关注患者的情况，提供必要的帮助</a:t>
            </a:r>
            <a:endParaRPr/>
          </a:p>
        </p:txBody>
      </p:sp>
      <p:sp>
        <p:nvSpPr>
          <p:cNvPr id="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建立良好的护患关系与信任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心理疏导和心理支持是心理护理的核心，有助于缓解患者的心理痛苦和压力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心理疏导的方法包括：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认知行为疗法（CBT）：帮助患者改变消极思维和行为，提高应对能力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心理动力学疗法：探索患者的潜意识，了解患者的内心世界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人际关系疗法（IPT）：关注患者的人际关系，提高社交能力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心理支持技巧包括：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鼓励患者表达情感：鼓励患者说出自己的感受，让他们感到被理解和支持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提供情感反馈：用同理心回应患者的情感，让他们感到被关爱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增强患者的自尊：帮助患者发现自己的优点和成就，提高自尊</a:t>
            </a:r>
            <a:endParaRPr/>
          </a:p>
        </p:txBody>
      </p:sp>
      <p:sp>
        <p:nvSpPr>
          <p:cNvPr id="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心理疏导与心理支持技巧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8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心理干预措施是心理护理的重要手段，有助于改善患者的心理状况和预防自杀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心理干预措施包括：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个体心理治疗：针对患者的个人需求，提供个性化的心理治疗方案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团体心理治疗：与其他患者一起参加团体活动，提高社交能力和应对压力的能力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家庭治疗：与家庭成员一起参与治疗，提高家庭支持和沟通能力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效果评估方法包括：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使用心理评估量表：定期使用心理评估量表，了解患者的心理状况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访谈患者和家属：定期与患者和家属进行访谈，了解患者的需求和满意度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观察患者的行为和症状：观察患者的行为和症状变化，评估心理干预的效果</a:t>
            </a:r>
            <a:endParaRPr/>
          </a:p>
        </p:txBody>
      </p:sp>
      <p:sp>
        <p:nvSpPr>
          <p:cNvPr id="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心理干预措施与效果评估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抑郁自杀患者的生活护理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安全环境的营造与保护措施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安全环境的营造和保护措施是预防自杀的重要手段，有助于降低患者的自杀风险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安全环境营造的方法包括：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消除自杀隐患：收起家中的危险物品，如锐器、药物等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确保安全空间：为患者创造一个安静、舒适的环境，避免干扰和刺激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限制外出：在患者自杀风险较高时，限制其外出，确保其安全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保护措施包括：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定期巡视：定期巡视患者所在的环境，确保其安全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密切观察：密切观察患者的行为和情绪变化，及时发现自杀迹象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及时干预：一旦发现自杀迹象，立即采取措施进行干预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https://d.book118.com/227030110153006043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抑郁自杀患者的护理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2024-09-17T21:28:15.785</cp:lastPrinted>
  <dcterms:created xsi:type="dcterms:W3CDTF">2024-09-17T13:28:15Z</dcterms:created>
  <dcterms:modified xsi:type="dcterms:W3CDTF">2024-09-17T13:28:17Z</dcterms:modified>
</cp:coreProperties>
</file>