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961C7-FAA4-4E6D-976A-70348653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554D6-E81D-44B3-818F-FB42A10E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C72C1-37BE-451E-A720-B18829C7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69015-34C7-4294-A96C-5EC8E8F3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71B46-D336-426D-8393-93185F40B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759E8-6A83-4DFA-9D08-CA56F4BB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98D42-D98D-4571-B22D-0DEC0888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20F16-4DC1-4530-8047-3CAD9E6C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B1A7F-7B5C-4C13-8D33-7E81F06D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843A8-1849-49C6-8BB8-A0AD6F5A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EC37F-A833-408F-8363-90541A47F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3200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幼儿园人力资源管理中的绩效改进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幼儿园人力资源管理现状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通过改进绩效管理，提高教职工的工作积极性和教育教学能力，从而提升幼儿园整体教育质量。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随着教育改革的不断深入，幼儿园需要不断完善绩效管理体系，以适应新的教育形势和政策要求。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良好的绩效管理能够促进教职工和幼儿园的共同发展，提高幼儿园的竞争力和知名度。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绩效改进的意义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提高教职工工作积极性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通过合理的绩效评估和奖惩机制，激发教职工的工作热情和动力，提高工作效率和满意度。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促进教育教学能力提升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将绩效管理与教育教学能力评估相结合，引导教职工关注自身专业素养的提升，进而提高幼儿园整体教育水平。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优化人力资源配置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通过绩效数据的分析和应用，实现人力资源的优化配置，使每个教职工都能在合适的岗位上发挥最大的作用。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包括园长、教师、保育员、医务人员、行政人员等。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教职工队伍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以中青年教师为主，年龄结构相对合理。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大部分教师具备大专及以上学历，专业水平较高。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学历层次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负责行政管理和后勤保障工作。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提供医疗保健服务，处理突发卫生事件。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负责幼儿生活照料和卫生保健工作。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负责全面管理，制定发展规划和规章制度，优化内外部环境。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承担教育教学工作，制定教育计划，组织实施各项活动。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对新员工进行幼儿园文化、规章制度、岗位职责等方面的培训。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定期组织教职工参加教育教学、保育保健、管理等方面的培训，提高专业水平。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根据个人特点和幼儿园需求，为教职工制定个性化的发展规划，提供晋升机会。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通过绩效考核、评优评先等方式，激发教职工的工作积极性和创造力。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入职培训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发展规划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绩效改进策略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确保绩效目标与幼儿园的整体发展战略和愿景相一致。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与幼儿园发展战略相结合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制定具体（Specific）、可衡量（Measurable）、可实现（Achievable）、相关（Relevant）和时限明确（Time-bound）的绩效目标。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让员工参与制定绩效目标，提高目标的可接受性和员工的责任感。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制定明确的绩效目标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引入同事、上级、下级、家长等多方面的反馈，全面评价员工的工作表现。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定期评估与及时调整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定期进行绩效评估，并根据评估结果及时调整绩效目标和改进措施。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综合考虑员工的工作业绩、能力、态度等多个维度进行评估。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优化绩效评估体系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通过奖金、津贴、晋升机会等物质手段激励员工提高绩效。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给予员工表扬、荣誉、尊重等精神层面的激励，激发员工的工作热情。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提供针对性的培训和发展机会，帮助员工提升能力和实现职业发展，从而提高绩效。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通过对员工现有能力的评估，找出员工在知识、技能和态度方面的差距。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通过对幼儿园内各个岗位的工作任务进行详细分析，确定员工需要掌握的知识、技能和态度。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通过问卷调查、访谈等方式，了解员工对培训的需求和期望。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https://d.book118.com/227032000041006030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2024-09-01T19:24:41.968</cp:lastPrinted>
  <dcterms:created xsi:type="dcterms:W3CDTF">2024-09-01T11:24:41Z</dcterms:created>
  <dcterms:modified xsi:type="dcterms:W3CDTF">2024-09-01T11:24:44Z</dcterms:modified>
</cp:coreProperties>
</file>