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CD87C6-6EE7-44B8-9BC1-B773962F1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DC17D-F112-4C16-9FD6-B62EA9F81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F45905-D361-4F37-949F-5DE6AF5E8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6E7434-B75A-4B03-A0B2-61437604E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33B608-B082-41E2-897E-5DBAB5850A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0A0CDE-49E5-4C13-938E-A65440A3F2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6365C-C9B7-4B73-9428-23273440BA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6E63A-7971-4007-B656-9A338341D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F45602-370E-495D-BFCC-6A858AC39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B1225-2CE2-417A-BAEA-CF881F17A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9C969-8350-489F-8DEA-D5999DEA3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33154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脑性瘫痪儿童家庭支持系统构建</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家庭支持概念分析
 脑性瘫痪儿童家庭支持现状
 家庭支持理论框架构建
 支持系统要素内容分析
 系统构建策略研究
 支持系统评估指标研究
 支持系统实施案例研究
 家庭支持政策建议研究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家庭支持概念分析</a:t>
            </a:r>
          </a:p>
        </p:txBody>
      </p:sp>
      <p:sp>
        <p:nvSpPr>
          <p:cNvPr id="3" name="Subtitle 2"/>
          <p:cNvSpPr>
            <a:spLocks noGrp="1"/>
          </p:cNvSpPr>
          <p:nvPr>
            <p:ph type="subTitle" idx="1"/>
          </p:nvPr>
        </p:nvSpPr>
        <p:spPr/>
        <p:txBody>
          <a:bodyPr/>
          <a:lstStyle/>
          <a:p>
            <a:r>
              <a:t>脑性瘫痪儿童家庭支持系统构建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家庭支持概念分析</a:t>
            </a:r>
          </a:p>
        </p:txBody>
      </p:sp>
      <p:sp>
        <p:nvSpPr>
          <p:cNvPr id="3" name="Text Placeholder 2"/>
          <p:cNvSpPr>
            <a:spLocks noGrp="1"/>
          </p:cNvSpPr>
          <p:nvPr>
            <p:ph type="body" idx="1"/>
          </p:nvPr>
        </p:nvSpPr>
        <p:spPr/>
        <p:txBody>
          <a:bodyPr/>
          <a:lstStyle/>
          <a:p>
            <a:r>
              <a:t>家庭支持概念的主流观点</a:t>
            </a:r>
          </a:p>
        </p:txBody>
      </p:sp>
      <p:sp>
        <p:nvSpPr>
          <p:cNvPr id="4" name="Content Placeholder 3"/>
          <p:cNvSpPr>
            <a:spLocks noGrp="1"/>
          </p:cNvSpPr>
          <p:nvPr>
            <p:ph sz="half" idx="2"/>
          </p:nvPr>
        </p:nvSpPr>
        <p:spPr/>
        <p:txBody>
          <a:bodyPr/>
          <a:lstStyle/>
          <a:p>
            <a:r>
              <a:t>1. 家庭支持是一种全面的、以家庭为中心的、以预防为导向的干预方式，旨在帮助家庭提高其应对压力的能力、促进家庭的功能、增强家庭成员之间的关系。</a:t>
            </a:r>
          </a:p>
          <a:p>
            <a:r>
              <a:t>2. 家庭支持可以采取多种形式，包括提供信息和资源、提供情感支持、提供经济援助、提供实物援助、提供服务协调和倡导等。</a:t>
            </a:r>
          </a:p>
          <a:p>
            <a:r>
              <a:t>3. 家庭支持可以帮助家庭应对各种压力和挑战，例如经济困难、住房问题、健康问题、子女教育问题、家庭暴力问题等。</a:t>
            </a:r>
          </a:p>
        </p:txBody>
      </p:sp>
      <p:sp>
        <p:nvSpPr>
          <p:cNvPr id="5" name="Text Placeholder 4"/>
          <p:cNvSpPr>
            <a:spLocks noGrp="1"/>
          </p:cNvSpPr>
          <p:nvPr>
            <p:ph type="body" idx="3"/>
          </p:nvPr>
        </p:nvSpPr>
        <p:spPr/>
        <p:txBody>
          <a:bodyPr/>
          <a:lstStyle/>
          <a:p>
            <a:r>
              <a:t>家庭支持概念的拓展观点</a:t>
            </a:r>
          </a:p>
        </p:txBody>
      </p:sp>
      <p:sp>
        <p:nvSpPr>
          <p:cNvPr id="6" name="Content Placeholder 5"/>
          <p:cNvSpPr>
            <a:spLocks noGrp="1"/>
          </p:cNvSpPr>
          <p:nvPr>
            <p:ph sz="half" idx="4"/>
          </p:nvPr>
        </p:nvSpPr>
        <p:spPr/>
        <p:txBody>
          <a:bodyPr/>
          <a:lstStyle/>
          <a:p>
            <a:r>
              <a:t>1. 家庭支持不仅可以帮助家庭应对压力和挑战，还可以帮助家庭促进其发展，例如提高家庭的经济收入、改善家庭的住房条件、提高子女的教育水平、增强家庭成员之间的关系等。</a:t>
            </a:r>
          </a:p>
          <a:p>
            <a:r>
              <a:t>2. 家庭支持不仅可以针对个别家庭，还可以针对社区或群体，例如社区家庭支持中心、家庭支持网络等。</a:t>
            </a:r>
          </a:p>
          <a:p>
            <a:r>
              <a:t>3. 家庭支持不仅可以由政府部门或专业机构提供，还可以由社区组织、志愿者或家庭成员之间互相提供。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脑性瘫痪儿童家庭支持现状</a:t>
            </a:r>
          </a:p>
        </p:txBody>
      </p:sp>
      <p:sp>
        <p:nvSpPr>
          <p:cNvPr id="3" name="Subtitle 2"/>
          <p:cNvSpPr>
            <a:spLocks noGrp="1"/>
          </p:cNvSpPr>
          <p:nvPr>
            <p:ph type="subTitle" idx="1"/>
          </p:nvPr>
        </p:nvSpPr>
        <p:spPr/>
        <p:txBody>
          <a:bodyPr/>
          <a:lstStyle/>
          <a:p>
            <a:r>
              <a:t>脑性瘫痪儿童家庭支持系统构建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脑性瘫痪儿童家庭支持现状</a:t>
            </a:r>
          </a:p>
        </p:txBody>
      </p:sp>
      <p:sp>
        <p:nvSpPr>
          <p:cNvPr id="3" name="Text Placeholder 2"/>
          <p:cNvSpPr>
            <a:spLocks noGrp="1"/>
          </p:cNvSpPr>
          <p:nvPr>
            <p:ph type="body" idx="1"/>
          </p:nvPr>
        </p:nvSpPr>
        <p:spPr/>
        <p:txBody>
          <a:bodyPr/>
          <a:lstStyle/>
          <a:p>
            <a:r>
              <a:t>脑性瘫痪家庭支持服务机构分布不均：</a:t>
            </a:r>
          </a:p>
        </p:txBody>
      </p:sp>
      <p:sp>
        <p:nvSpPr>
          <p:cNvPr id="4" name="Content Placeholder 3"/>
          <p:cNvSpPr>
            <a:spLocks noGrp="1"/>
          </p:cNvSpPr>
          <p:nvPr>
            <p:ph sz="half" idx="2"/>
          </p:nvPr>
        </p:nvSpPr>
        <p:spPr/>
        <p:txBody>
          <a:bodyPr/>
          <a:lstStyle/>
          <a:p>
            <a:r>
              <a:t>1. 全国范围内脑性瘫痪儿童家庭支持服务机构分布不均，主要集中在经济发达地区。</a:t>
            </a:r>
          </a:p>
          <a:p>
            <a:r>
              <a:t>2. 服务机构数量和质量参差不齐，缺乏统一的管理和评估标准。</a:t>
            </a:r>
          </a:p>
          <a:p>
            <a:r>
              <a:t>3. 服务机构的服务内容和模式单一，难以满足脑性瘫痪儿童家庭的多元化需求。</a:t>
            </a:r>
          </a:p>
        </p:txBody>
      </p:sp>
      <p:sp>
        <p:nvSpPr>
          <p:cNvPr id="5" name="Text Placeholder 4"/>
          <p:cNvSpPr>
            <a:spLocks noGrp="1"/>
          </p:cNvSpPr>
          <p:nvPr>
            <p:ph type="body" idx="3"/>
          </p:nvPr>
        </p:nvSpPr>
        <p:spPr/>
        <p:txBody>
          <a:bodyPr/>
          <a:lstStyle/>
          <a:p>
            <a:r>
              <a:t>脑性瘫痪家庭支持服务专业人员短缺：</a:t>
            </a:r>
          </a:p>
        </p:txBody>
      </p:sp>
      <p:sp>
        <p:nvSpPr>
          <p:cNvPr id="6" name="Content Placeholder 5"/>
          <p:cNvSpPr>
            <a:spLocks noGrp="1"/>
          </p:cNvSpPr>
          <p:nvPr>
            <p:ph sz="half" idx="4"/>
          </p:nvPr>
        </p:nvSpPr>
        <p:spPr/>
        <p:txBody>
          <a:bodyPr/>
          <a:lstStyle/>
          <a:p>
            <a:r>
              <a:t>1. 脑性瘫痪儿童家庭支持服务专业人员数量不足，且分布不均。</a:t>
            </a:r>
          </a:p>
          <a:p>
            <a:r>
              <a:t>2. 服务人员专业素养参差不齐，缺乏系统的培训和认证机制。</a:t>
            </a:r>
          </a:p>
          <a:p>
            <a:r>
              <a:t>3. 服务人员的工作待遇较低，流动率高，难以形成稳定的人才队伍。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脑性瘫痪儿童家庭支持现状</a:t>
            </a:r>
          </a:p>
        </p:txBody>
      </p:sp>
      <p:sp>
        <p:nvSpPr>
          <p:cNvPr id="3" name="Text Placeholder 2"/>
          <p:cNvSpPr>
            <a:spLocks noGrp="1"/>
          </p:cNvSpPr>
          <p:nvPr>
            <p:ph type="body" idx="1"/>
          </p:nvPr>
        </p:nvSpPr>
        <p:spPr/>
        <p:txBody>
          <a:bodyPr/>
          <a:lstStyle/>
          <a:p>
            <a:r>
              <a:t>脑性瘫痪家庭支持服务资金投入不足：</a:t>
            </a:r>
          </a:p>
        </p:txBody>
      </p:sp>
      <p:sp>
        <p:nvSpPr>
          <p:cNvPr id="4" name="Content Placeholder 3"/>
          <p:cNvSpPr>
            <a:spLocks noGrp="1"/>
          </p:cNvSpPr>
          <p:nvPr>
            <p:ph sz="half" idx="2"/>
          </p:nvPr>
        </p:nvSpPr>
        <p:spPr/>
        <p:txBody>
          <a:bodyPr/>
          <a:lstStyle/>
          <a:p>
            <a:r>
              <a:t>1. 政府对脑性瘫痪儿童家庭支持服务的资金投入不足，难以满足日益增长的服务需求。</a:t>
            </a:r>
          </a:p>
          <a:p>
            <a:r>
              <a:t>2. 社会各界对脑性瘫痪儿童家庭的关注度不够，捐赠和资助较少。</a:t>
            </a:r>
          </a:p>
          <a:p>
            <a:r>
              <a:t>3. 服务机构的资金来源单一，缺乏多元化的融资渠道。</a:t>
            </a:r>
          </a:p>
        </p:txBody>
      </p:sp>
      <p:sp>
        <p:nvSpPr>
          <p:cNvPr id="5" name="Text Placeholder 4"/>
          <p:cNvSpPr>
            <a:spLocks noGrp="1"/>
          </p:cNvSpPr>
          <p:nvPr>
            <p:ph type="body" idx="3"/>
          </p:nvPr>
        </p:nvSpPr>
        <p:spPr/>
        <p:txBody>
          <a:bodyPr/>
          <a:lstStyle/>
          <a:p>
            <a:r>
              <a:t>脑性瘫痪家庭支持服务政策法规不完善：</a:t>
            </a:r>
          </a:p>
        </p:txBody>
      </p:sp>
      <p:sp>
        <p:nvSpPr>
          <p:cNvPr id="6" name="Content Placeholder 5"/>
          <p:cNvSpPr>
            <a:spLocks noGrp="1"/>
          </p:cNvSpPr>
          <p:nvPr>
            <p:ph sz="half" idx="4"/>
          </p:nvPr>
        </p:nvSpPr>
        <p:spPr/>
        <p:txBody>
          <a:bodyPr/>
          <a:lstStyle/>
          <a:p>
            <a:r>
              <a:t>1. 针对脑性瘫痪儿童家庭的政策法规不完善，缺乏统一的管理和协调机制。</a:t>
            </a:r>
          </a:p>
          <a:p>
            <a:r>
              <a:t>2. 相关法律法规的执行力度不够，难以保障脑性瘫痪儿童家庭的合法权益。</a:t>
            </a:r>
          </a:p>
          <a:p>
            <a:r>
              <a:t>3. 社会对脑性瘫痪儿童家庭的歧视和偏见仍然存在，影响了家庭获取支持服务的意愿和能力。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脑性瘫痪儿童家庭支持现状</a:t>
            </a:r>
          </a:p>
        </p:txBody>
      </p:sp>
      <p:sp>
        <p:nvSpPr>
          <p:cNvPr id="3" name="Content Placeholder 2"/>
          <p:cNvSpPr>
            <a:spLocks noGrp="1"/>
          </p:cNvSpPr>
          <p:nvPr>
            <p:ph sz="half" idx="2"/>
          </p:nvPr>
        </p:nvSpPr>
        <p:spPr/>
        <p:txBody>
          <a:bodyPr/>
          <a:lstStyle/>
          <a:p>
            <a:r>
              <a:t>1. 社会各界对脑性瘫痪儿童家庭的关注度不够，参与支持服务的意识和热情不高。</a:t>
            </a:r>
          </a:p>
          <a:p>
            <a:r>
              <a:t>2. 服务机构与社会各界的合作与沟通不够，难以形成有效的服务网络。</a:t>
            </a:r>
          </a:p>
          <a:p>
            <a:r>
              <a:t>3. 社会支持服务的利用率较低，难以发挥其应有的作用。</a:t>
            </a:r>
          </a:p>
        </p:txBody>
      </p:sp>
      <p:sp>
        <p:nvSpPr>
          <p:cNvPr id="4" name="Text Placeholder 3"/>
          <p:cNvSpPr>
            <a:spLocks noGrp="1"/>
          </p:cNvSpPr>
          <p:nvPr>
            <p:ph type="body" idx="3"/>
          </p:nvPr>
        </p:nvSpPr>
        <p:spPr/>
        <p:txBody>
          <a:bodyPr/>
          <a:lstStyle/>
          <a:p>
            <a:r>
              <a:t>脑性瘫痪家庭支持服务评估机制不健全：</a:t>
            </a:r>
          </a:p>
        </p:txBody>
      </p:sp>
      <p:sp>
        <p:nvSpPr>
          <p:cNvPr id="5" name="Content Placeholder 4"/>
          <p:cNvSpPr>
            <a:spLocks noGrp="1"/>
          </p:cNvSpPr>
          <p:nvPr>
            <p:ph sz="half" idx="4"/>
          </p:nvPr>
        </p:nvSpPr>
        <p:spPr/>
        <p:txBody>
          <a:bodyPr/>
          <a:lstStyle/>
          <a:p>
            <a:r>
              <a:t>1. 针对脑性瘫痪儿童家庭支持服务的评估机制不健全，难以对服务质量和效果进行有效的评价。</a:t>
            </a:r>
          </a:p>
          <a:p>
            <a:r>
              <a:t>2. 服务机构缺乏自我评估的意识和能力，难以发现问题和改进服务。</a:t>
            </a:r>
          </a:p>
        </p:txBody>
      </p:sp>
      <p:sp>
        <p:nvSpPr>
          <p:cNvPr id="6" name="Text Placeholder 5"/>
          <p:cNvSpPr>
            <a:spLocks noGrp="1"/>
          </p:cNvSpPr>
          <p:nvPr>
            <p:ph type="body" idx="1"/>
          </p:nvPr>
        </p:nvSpPr>
        <p:spPr/>
        <p:txBody>
          <a:bodyPr/>
          <a:lstStyle/>
          <a:p>
            <a:r>
              <a:t>脑性瘫痪家庭支持服务社会参与度不高：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Subtitle 2"/>
          <p:cNvSpPr>
            <a:spLocks noGrp="1"/>
          </p:cNvSpPr>
          <p:nvPr>
            <p:ph type="subTitle" idx="1"/>
          </p:nvPr>
        </p:nvSpPr>
        <p:spPr/>
        <p:txBody>
          <a:bodyPr/>
          <a:lstStyle/>
          <a:p>
            <a:r>
              <a:t>脑性瘫痪儿童家庭支持系统构建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Text Placeholder 2"/>
          <p:cNvSpPr>
            <a:spLocks noGrp="1"/>
          </p:cNvSpPr>
          <p:nvPr>
            <p:ph type="body" idx="1"/>
          </p:nvPr>
        </p:nvSpPr>
        <p:spPr/>
        <p:txBody>
          <a:bodyPr/>
          <a:lstStyle/>
          <a:p>
            <a:r>
              <a:t>家庭支持理论框架构建：</a:t>
            </a:r>
          </a:p>
        </p:txBody>
      </p:sp>
      <p:sp>
        <p:nvSpPr>
          <p:cNvPr id="4" name="Content Placeholder 3"/>
          <p:cNvSpPr>
            <a:spLocks noGrp="1"/>
          </p:cNvSpPr>
          <p:nvPr>
            <p:ph sz="half" idx="2"/>
          </p:nvPr>
        </p:nvSpPr>
        <p:spPr/>
        <p:txBody>
          <a:bodyPr/>
          <a:lstStyle/>
          <a:p>
            <a:r>
              <a:t>1. 家庭支持理论框架是基于家庭支持系统理论、家庭康复理论、家庭应对理论等相关理论的基础上构建的。</a:t>
            </a:r>
          </a:p>
          <a:p>
            <a:r>
              <a:t>2. 家庭支持理论框架以家庭为中心，认为家庭是脑瘫儿童成长的核心环境，是影响脑性瘫痪儿童康复和发展的关键因素。</a:t>
            </a:r>
          </a:p>
          <a:p>
            <a:r>
              <a:t>3. 家庭支持理论框架强调家庭支持的多维度性和动态性，认为家庭支持包括情感支持、物质支持、信息支持和服务支持等多个维度，并且随着脑性瘫痪儿童的成长和发展，家庭支持的内容和方式也会发生相应变化。</a:t>
            </a:r>
          </a:p>
        </p:txBody>
      </p:sp>
      <p:sp>
        <p:nvSpPr>
          <p:cNvPr id="5" name="Text Placeholder 4"/>
          <p:cNvSpPr>
            <a:spLocks noGrp="1"/>
          </p:cNvSpPr>
          <p:nvPr>
            <p:ph type="body" idx="3"/>
          </p:nvPr>
        </p:nvSpPr>
        <p:spPr/>
        <p:txBody>
          <a:bodyPr/>
          <a:lstStyle/>
          <a:p>
            <a:r>
              <a:t>家庭支持系统：</a:t>
            </a:r>
          </a:p>
        </p:txBody>
      </p:sp>
      <p:sp>
        <p:nvSpPr>
          <p:cNvPr id="6" name="Content Placeholder 5"/>
          <p:cNvSpPr>
            <a:spLocks noGrp="1"/>
          </p:cNvSpPr>
          <p:nvPr>
            <p:ph sz="half" idx="4"/>
          </p:nvPr>
        </p:nvSpPr>
        <p:spPr/>
        <p:txBody>
          <a:bodyPr/>
          <a:lstStyle/>
          <a:p>
            <a:r>
              <a:t>1. 家庭支持系统是指家庭内部成员之间以及家庭与外部环境之间相互作用形成的，以满足家庭成员需要为目的的动态网络。</a:t>
            </a:r>
          </a:p>
          <a:p>
            <a:r>
              <a:t>2. 家庭支持系统包括家庭内部支持和家庭外部支持两部分。家庭内部支持是指家庭成员之间相互提供的支持，包括情感支持、物质支持、信息支持和服务支持等。家庭外部支持是指家庭从亲友、邻居、社会组织、政府等外部环境中获得的支持。</a:t>
            </a:r>
          </a:p>
          <a:p>
            <a:r>
              <a:t>3. 家庭支持系统是脑性瘫痪儿童康复和发展的关键因素，良好的家庭支持系统可以帮助脑性瘫痪儿童建立积极的应对机制，提高康复效果，促进生长发育。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Content Placeholder 2"/>
          <p:cNvSpPr>
            <a:spLocks noGrp="1"/>
          </p:cNvSpPr>
          <p:nvPr>
            <p:ph sz="half" idx="2"/>
          </p:nvPr>
        </p:nvSpPr>
        <p:spPr/>
        <p:txBody>
          <a:bodyPr/>
          <a:lstStyle/>
          <a:p>
            <a:r>
              <a:t>1. 家庭干预是指针对脑性瘫痪儿童的家庭，以促进脑性瘫痪儿童康复和发展为目标而开展的各种干预措施。</a:t>
            </a:r>
          </a:p>
          <a:p>
            <a:r>
              <a:t>2. 家庭干预包括家庭治疗、家庭教育、家庭康复训练等多种形式。家庭治疗旨在帮助家庭成员之间建立良好的沟通和互动模式，提高家庭凝聚力和家庭功能。家庭教育旨在向家庭成员提供有关脑性瘫痪的相关知识和技能，帮助他们更好地照顾和教育脑性瘫痪儿童。家庭康复训练旨在帮助脑性瘫痪儿童进行康复训练，提高他们的运动功能、认知能力和社会适应能力。</a:t>
            </a:r>
          </a:p>
          <a:p>
            <a:r>
              <a:t>3. 家庭干预是脑性瘫痪儿童康复和发展的有效手段，可以帮助脑性瘫痪儿童及其家庭建立积极的应对机制，提高康复效果，促进生长发育。</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家庭干预：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Text Placeholder 2"/>
          <p:cNvSpPr>
            <a:spLocks noGrp="1"/>
          </p:cNvSpPr>
          <p:nvPr>
            <p:ph type="body" idx="1"/>
          </p:nvPr>
        </p:nvSpPr>
        <p:spPr/>
        <p:txBody>
          <a:bodyPr/>
          <a:lstStyle/>
          <a:p>
            <a:r>
              <a:t>家庭支持服务体系：</a:t>
            </a:r>
          </a:p>
        </p:txBody>
      </p:sp>
      <p:sp>
        <p:nvSpPr>
          <p:cNvPr id="4" name="Content Placeholder 3"/>
          <p:cNvSpPr>
            <a:spLocks noGrp="1"/>
          </p:cNvSpPr>
          <p:nvPr>
            <p:ph sz="half" idx="2"/>
          </p:nvPr>
        </p:nvSpPr>
        <p:spPr/>
        <p:txBody>
          <a:bodyPr/>
          <a:lstStyle/>
          <a:p>
            <a:r>
              <a:t>1. 家庭支持服务体系是指由政府、社会组织、社区等多方参与和合作，为脑性瘫痪儿童家庭提供综合性支持服务的系统。</a:t>
            </a:r>
          </a:p>
          <a:p>
            <a:r>
              <a:t>2. 家庭支持服务体系包括家庭干预服务、社会福利服务、医疗保健服务、教育服务、就业服务等多种服务。家庭干预服务旨在帮助脑性瘫痪儿童及其家庭建立积极的应对机制，提高康复效果，促进生长发育。社会福利服务旨在为脑性瘫痪儿童家庭提供经济援助、医疗救助、残疾人津贴等社会福利。医疗保健服务旨在为脑性瘫痪儿童提供康复训练、特殊教育、心理咨询等医疗保健服务。教育服务旨在为脑性瘫痪儿童提供入学机会、特殊教育和康复教育等教育服务。就业服务旨在为脑性瘫痪儿童及其家庭成员提供就业培训、就业安置、创业支持等就业服务。</a:t>
            </a:r>
          </a:p>
          <a:p>
            <a:r>
              <a:t>3. 家庭支持服务体系是脑性瘫痪儿童康复和发展的保障，可以帮助脑性瘫痪儿童及其家庭获得所需的资源和支持，提高康复效果，促进生长发育。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Text Placeholder 2"/>
          <p:cNvSpPr>
            <a:spLocks noGrp="1"/>
          </p:cNvSpPr>
          <p:nvPr>
            <p:ph type="body" idx="1"/>
          </p:nvPr>
        </p:nvSpPr>
        <p:spPr/>
        <p:txBody>
          <a:bodyPr/>
          <a:lstStyle/>
          <a:p>
            <a:r>
              <a:t>家庭支持政策：</a:t>
            </a:r>
          </a:p>
        </p:txBody>
      </p:sp>
      <p:sp>
        <p:nvSpPr>
          <p:cNvPr id="4" name="Content Placeholder 3"/>
          <p:cNvSpPr>
            <a:spLocks noGrp="1"/>
          </p:cNvSpPr>
          <p:nvPr>
            <p:ph sz="half" idx="2"/>
          </p:nvPr>
        </p:nvSpPr>
        <p:spPr/>
        <p:txBody>
          <a:bodyPr/>
          <a:lstStyle/>
          <a:p>
            <a:r>
              <a:t>1. 家庭支持政策是指政府出台的针对脑性瘫痪儿童家庭的支持性政策。</a:t>
            </a:r>
          </a:p>
          <a:p>
            <a:r>
              <a:t>2. 家庭支持政策包括经济支持政策、社会福利政策、医疗保健政策、教育政策、就业政策等多种政策。经济支持政策旨在为脑性瘫痪儿童家庭提供经济援助、医疗救助、残疾人津贴等经济支持。社会福利政策旨在为脑性瘫痪儿童家庭提供社会保障、住房保障、出行保障等社会福利。医疗保健政策旨在为脑性瘫痪儿童提供康复训练、特殊教育、心理咨询等医疗保健服务。教育政策旨在为脑性瘫痪儿童提供入学机会、特殊教育和康复教育等教育服务。就业政策旨在为脑性瘫痪儿童及其家庭成员提供就业培训、就业安置、创业支持等就业服务。</a:t>
            </a:r>
          </a:p>
          <a:p>
            <a:r>
              <a:t>3. 家庭支持政策是脑性瘫痪儿童康复和发展的保障，可以帮助脑性瘫痪儿童及其家庭获得所需的资源和支持，提高康复效果，促进生长发育。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家庭支持理论框架构建</a:t>
            </a:r>
          </a:p>
        </p:txBody>
      </p:sp>
      <p:sp>
        <p:nvSpPr>
          <p:cNvPr id="3" name="Text Placeholder 2"/>
          <p:cNvSpPr>
            <a:spLocks noGrp="1"/>
          </p:cNvSpPr>
          <p:nvPr>
            <p:ph type="body" idx="1"/>
          </p:nvPr>
        </p:nvSpPr>
        <p:spPr/>
        <p:txBody>
          <a:bodyPr/>
          <a:lstStyle/>
          <a:p>
            <a:r>
              <a:t>家庭支持研究：</a:t>
            </a:r>
          </a:p>
        </p:txBody>
      </p:sp>
      <p:sp>
        <p:nvSpPr>
          <p:cNvPr id="4" name="Content Placeholder 3"/>
          <p:cNvSpPr>
            <a:spLocks noGrp="1"/>
          </p:cNvSpPr>
          <p:nvPr>
            <p:ph sz="half" idx="2"/>
          </p:nvPr>
        </p:nvSpPr>
        <p:spPr/>
        <p:txBody>
          <a:bodyPr/>
          <a:lstStyle/>
          <a:p>
            <a:r>
              <a:t>1. 家庭支持研究是指针对脑性瘫痪儿童家庭的支持性研究。</a:t>
            </a:r>
          </a:p>
          <a:p>
            <a:r>
              <a:t>2. 家庭支持研究包括家庭支持理论研究、家庭支持现状研究、家庭支持干预研究、家庭支持政策研究等多种研究类型。家庭支持理论研究旨在探讨家庭支持的内涵、类型、结构和功能等。家庭支持现状研究旨在了解脑性瘫痪儿童家庭的支持需求、支持来源和支持效果等。家庭支持干预研究旨在探讨家庭支持干预对脑性瘫痪儿童康复和发展的影响。家庭支持政策研究旨在探讨家庭支持政策的制定、实施和效果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支持系统要素内容分析</a:t>
            </a:r>
          </a:p>
        </p:txBody>
      </p:sp>
      <p:sp>
        <p:nvSpPr>
          <p:cNvPr id="3" name="Subtitle 2"/>
          <p:cNvSpPr>
            <a:spLocks noGrp="1"/>
          </p:cNvSpPr>
          <p:nvPr>
            <p:ph type="subTitle" idx="1"/>
          </p:nvPr>
        </p:nvSpPr>
        <p:spPr/>
        <p:txBody>
          <a:bodyPr/>
          <a:lstStyle/>
          <a:p>
            <a:r>
              <a:t>脑性瘫痪儿童家庭支持系统构建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支持系统要素内容分析</a:t>
            </a:r>
          </a:p>
        </p:txBody>
      </p:sp>
      <p:sp>
        <p:nvSpPr>
          <p:cNvPr id="3" name="Content Placeholder 2"/>
          <p:cNvSpPr>
            <a:spLocks noGrp="1"/>
          </p:cNvSpPr>
          <p:nvPr>
            <p:ph sz="half" idx="2"/>
          </p:nvPr>
        </p:nvSpPr>
        <p:spPr/>
        <p:txBody>
          <a:bodyPr/>
          <a:lstStyle/>
          <a:p>
            <a:r>
              <a:t>1. 社会支持网络是指家庭以外的，可以提供物质、情感、信息等支持的社会资源。</a:t>
            </a:r>
          </a:p>
          <a:p>
            <a:r>
              <a:t>2. 脑性瘫痪儿童家庭社会支持网络主要包括亲属、朋友、邻居、社区组织、社会服务机构等。</a:t>
            </a:r>
          </a:p>
          <a:p>
            <a:r>
              <a:t>3. 社会支持网络可以通过提供经济支持、情感支持、照料支持、信息支持等，帮助脑性瘫痪儿童家庭应对照顾孩子的压力和挑战，提高家庭的适应能力和生活质量。</a:t>
            </a:r>
          </a:p>
        </p:txBody>
      </p:sp>
      <p:sp>
        <p:nvSpPr>
          <p:cNvPr id="4" name="Text Placeholder 3"/>
          <p:cNvSpPr>
            <a:spLocks noGrp="1"/>
          </p:cNvSpPr>
          <p:nvPr>
            <p:ph type="body" idx="3"/>
          </p:nvPr>
        </p:nvSpPr>
        <p:spPr/>
        <p:txBody>
          <a:bodyPr/>
          <a:lstStyle/>
          <a:p>
            <a:r>
              <a:t>专业服务支持系统：</a:t>
            </a:r>
          </a:p>
        </p:txBody>
      </p:sp>
      <p:sp>
        <p:nvSpPr>
          <p:cNvPr id="5" name="Content Placeholder 4"/>
          <p:cNvSpPr>
            <a:spLocks noGrp="1"/>
          </p:cNvSpPr>
          <p:nvPr>
            <p:ph sz="half" idx="4"/>
          </p:nvPr>
        </p:nvSpPr>
        <p:spPr/>
        <p:txBody>
          <a:bodyPr/>
          <a:lstStyle/>
          <a:p>
            <a:r>
              <a:t>1. 专业服务支持系统是指由专业人员提供的，旨在帮助脑性瘫痪儿童及其家庭应对疾病带来的挑战和困难的服务体系。</a:t>
            </a:r>
          </a:p>
          <a:p>
            <a:r>
              <a:t>2. 专业服务支持系统主要包括医疗服务、康复服务、教育服务、社会工作服务、心理咨询服务等。</a:t>
            </a:r>
          </a:p>
          <a:p>
            <a:r>
              <a:t>3. 专业服务支持系统可以通过提供专业知识和技能，帮助脑性瘫痪儿童及其家庭获得所需的治疗、康复、教育、社会支持等服务，提高儿童的功能水平和生活质量，减轻家庭的负担。</a:t>
            </a:r>
          </a:p>
        </p:txBody>
      </p:sp>
      <p:sp>
        <p:nvSpPr>
          <p:cNvPr id="6" name="Text Placeholder 5"/>
          <p:cNvSpPr>
            <a:spLocks noGrp="1"/>
          </p:cNvSpPr>
          <p:nvPr>
            <p:ph type="body" idx="1"/>
          </p:nvPr>
        </p:nvSpPr>
        <p:spPr/>
        <p:txBody>
          <a:bodyPr/>
          <a:lstStyle/>
          <a:p>
            <a:r>
              <a:t>家庭社会支持网络：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https://d.book118.com/227033154135006054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家庭支持概念分析</vt:lpstr>
      <vt:lpstr> 家庭支持概念分析</vt:lpstr>
      <vt:lpstr> 脑性瘫痪儿童家庭支持现状</vt:lpstr>
      <vt:lpstr> 脑性瘫痪儿童家庭支持现状</vt:lpstr>
      <vt:lpstr> 脑性瘫痪儿童家庭支持现状</vt:lpstr>
      <vt:lpstr> 脑性瘫痪儿童家庭支持现状</vt:lpstr>
      <vt:lpstr> 家庭支持理论框架构建</vt:lpstr>
      <vt:lpstr> 家庭支持理论框架构建</vt:lpstr>
      <vt:lpstr> 家庭支持理论框架构建</vt:lpstr>
      <vt:lpstr> 家庭支持理论框架构建</vt:lpstr>
      <vt:lpstr> 家庭支持理论框架构建</vt:lpstr>
      <vt:lpstr> 家庭支持理论框架构建</vt:lpstr>
      <vt:lpstr> 支持系统要素内容分析</vt:lpstr>
      <vt:lpstr> 支持系统要素内容分析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2024-09-29T01:56:36.976</cp:lastPrinted>
  <dcterms:created xsi:type="dcterms:W3CDTF">2024-09-28T17:56:36Z</dcterms:created>
  <dcterms:modified xsi:type="dcterms:W3CDTF">2024-09-28T17:56:39Z</dcterms:modified>
</cp:coreProperties>
</file>