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49.xml" ContentType="application/vnd.openxmlformats-officedocument.presentationml.tags+xml"/>
  <Override PartName="/ppt/tags/tag85.xml" ContentType="application/vnd.openxmlformats-officedocument.presentationml.tags+xml"/>
  <Override PartName="/ppt/tags/tag850.xml" ContentType="application/vnd.openxmlformats-officedocument.presentationml.tags+xml"/>
  <Override PartName="/ppt/tags/tag851.xml" ContentType="application/vnd.openxmlformats-officedocument.presentationml.tags+xml"/>
  <Override PartName="/ppt/tags/tag852.xml" ContentType="application/vnd.openxmlformats-officedocument.presentationml.tags+xml"/>
  <Override PartName="/ppt/tags/tag853.xml" ContentType="application/vnd.openxmlformats-officedocument.presentationml.tags+xml"/>
  <Override PartName="/ppt/tags/tag854.xml" ContentType="application/vnd.openxmlformats-officedocument.presentationml.tags+xml"/>
  <Override PartName="/ppt/tags/tag855.xml" ContentType="application/vnd.openxmlformats-officedocument.presentationml.tags+xml"/>
  <Override PartName="/ppt/tags/tag856.xml" ContentType="application/vnd.openxmlformats-officedocument.presentationml.tags+xml"/>
  <Override PartName="/ppt/tags/tag857.xml" ContentType="application/vnd.openxmlformats-officedocument.presentationml.tags+xml"/>
  <Override PartName="/ppt/tags/tag858.xml" ContentType="application/vnd.openxmlformats-officedocument.presentationml.tags+xml"/>
  <Override PartName="/ppt/tags/tag859.xml" ContentType="application/vnd.openxmlformats-officedocument.presentationml.tags+xml"/>
  <Override PartName="/ppt/tags/tag86.xml" ContentType="application/vnd.openxmlformats-officedocument.presentationml.tags+xml"/>
  <Override PartName="/ppt/tags/tag860.xml" ContentType="application/vnd.openxmlformats-officedocument.presentationml.tags+xml"/>
  <Override PartName="/ppt/tags/tag861.xml" ContentType="application/vnd.openxmlformats-officedocument.presentationml.tags+xml"/>
  <Override PartName="/ppt/tags/tag862.xml" ContentType="application/vnd.openxmlformats-officedocument.presentationml.tags+xml"/>
  <Override PartName="/ppt/tags/tag863.xml" ContentType="application/vnd.openxmlformats-officedocument.presentationml.tags+xml"/>
  <Override PartName="/ppt/tags/tag864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08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864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8D7AA9-FFDA-43C8-B39B-31218B19E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281CF1-6AAF-4705-8C10-1CDC9350B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64AD3B-B6C1-4D09-9B44-601425684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98B44C-8132-4B21-9579-5917DE019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6E7F8F-4597-4910-8727-3B3957D15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437215-9AC0-4EDC-B2EC-AB268D568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B19E2F-F9B4-40EB-AE1A-FC8623B9B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D2049A-E771-40BB-8F82-D4747760F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220189-4166-4805-9F58-8F7EF19C5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1A750A-31E4-45E4-8BAF-87DE646B5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EED871-85E9-490D-B799-2D002255F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073" r:id="rId2"/>
    <p:sldLayoutId id="2147487074" r:id="rId3"/>
    <p:sldLayoutId id="2147487075" r:id="rId4"/>
    <p:sldLayoutId id="2147487076" r:id="rId5"/>
    <p:sldLayoutId id="2147487077" r:id="rId6"/>
    <p:sldLayoutId id="2147487078" r:id="rId7"/>
    <p:sldLayoutId id="2147487079" r:id="rId8"/>
    <p:sldLayoutId id="2147487080" r:id="rId9"/>
    <p:sldLayoutId id="2147487081" r:id="rId10"/>
    <p:sldLayoutId id="2147487082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2.xml" /><Relationship Id="rId11" Type="http://schemas.openxmlformats.org/officeDocument/2006/relationships/tags" Target="../tags/tag743.xml" /><Relationship Id="rId12" Type="http://schemas.openxmlformats.org/officeDocument/2006/relationships/tags" Target="../tags/tag744.xml" /><Relationship Id="rId13" Type="http://schemas.openxmlformats.org/officeDocument/2006/relationships/tags" Target="../tags/tag745.xml" /><Relationship Id="rId14" Type="http://schemas.openxmlformats.org/officeDocument/2006/relationships/tags" Target="../tags/tag746.xml" /><Relationship Id="rId15" Type="http://schemas.openxmlformats.org/officeDocument/2006/relationships/tags" Target="../tags/tag747.xml" /><Relationship Id="rId16" Type="http://schemas.openxmlformats.org/officeDocument/2006/relationships/tags" Target="../tags/tag748.xml" /><Relationship Id="rId17" Type="http://schemas.openxmlformats.org/officeDocument/2006/relationships/tags" Target="../tags/tag749.xml" /><Relationship Id="rId18" Type="http://schemas.openxmlformats.org/officeDocument/2006/relationships/tags" Target="../tags/tag750.xml" /><Relationship Id="rId19" Type="http://schemas.openxmlformats.org/officeDocument/2006/relationships/tags" Target="../tags/tag751.xml" /><Relationship Id="rId2" Type="http://schemas.openxmlformats.org/officeDocument/2006/relationships/tags" Target="../tags/tag734.xml" /><Relationship Id="rId20" Type="http://schemas.openxmlformats.org/officeDocument/2006/relationships/tags" Target="../tags/tag752.xml" /><Relationship Id="rId21" Type="http://schemas.openxmlformats.org/officeDocument/2006/relationships/tags" Target="../tags/tag753.xml" /><Relationship Id="rId22" Type="http://schemas.openxmlformats.org/officeDocument/2006/relationships/tags" Target="../tags/tag754.xml" /><Relationship Id="rId23" Type="http://schemas.openxmlformats.org/officeDocument/2006/relationships/tags" Target="../tags/tag755.xml" /><Relationship Id="rId24" Type="http://schemas.openxmlformats.org/officeDocument/2006/relationships/tags" Target="../tags/tag756.xml" /><Relationship Id="rId25" Type="http://schemas.openxmlformats.org/officeDocument/2006/relationships/tags" Target="../tags/tag757.xml" /><Relationship Id="rId26" Type="http://schemas.openxmlformats.org/officeDocument/2006/relationships/tags" Target="../tags/tag758.xml" /><Relationship Id="rId27" Type="http://schemas.openxmlformats.org/officeDocument/2006/relationships/tags" Target="../tags/tag759.xml" /><Relationship Id="rId28" Type="http://schemas.openxmlformats.org/officeDocument/2006/relationships/tags" Target="../tags/tag760.xml" /><Relationship Id="rId29" Type="http://schemas.openxmlformats.org/officeDocument/2006/relationships/tags" Target="../tags/tag761.xml" /><Relationship Id="rId3" Type="http://schemas.openxmlformats.org/officeDocument/2006/relationships/tags" Target="../tags/tag735.xml" /><Relationship Id="rId30" Type="http://schemas.openxmlformats.org/officeDocument/2006/relationships/tags" Target="../tags/tag762.xml" /><Relationship Id="rId4" Type="http://schemas.openxmlformats.org/officeDocument/2006/relationships/tags" Target="../tags/tag736.xml" /><Relationship Id="rId5" Type="http://schemas.openxmlformats.org/officeDocument/2006/relationships/tags" Target="../tags/tag737.xml" /><Relationship Id="rId6" Type="http://schemas.openxmlformats.org/officeDocument/2006/relationships/tags" Target="../tags/tag738.xml" /><Relationship Id="rId7" Type="http://schemas.openxmlformats.org/officeDocument/2006/relationships/tags" Target="../tags/tag739.xml" /><Relationship Id="rId8" Type="http://schemas.openxmlformats.org/officeDocument/2006/relationships/tags" Target="../tags/tag740.xml" /><Relationship Id="rId9" Type="http://schemas.openxmlformats.org/officeDocument/2006/relationships/tags" Target="../tags/tag7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71.xml" /><Relationship Id="rId11" Type="http://schemas.openxmlformats.org/officeDocument/2006/relationships/tags" Target="../tags/tag772.xml" /><Relationship Id="rId12" Type="http://schemas.openxmlformats.org/officeDocument/2006/relationships/tags" Target="../tags/tag773.xml" /><Relationship Id="rId13" Type="http://schemas.openxmlformats.org/officeDocument/2006/relationships/tags" Target="../tags/tag774.xml" /><Relationship Id="rId2" Type="http://schemas.openxmlformats.org/officeDocument/2006/relationships/tags" Target="../tags/tag763.xml" /><Relationship Id="rId3" Type="http://schemas.openxmlformats.org/officeDocument/2006/relationships/tags" Target="../tags/tag764.xml" /><Relationship Id="rId4" Type="http://schemas.openxmlformats.org/officeDocument/2006/relationships/tags" Target="../tags/tag765.xml" /><Relationship Id="rId5" Type="http://schemas.openxmlformats.org/officeDocument/2006/relationships/tags" Target="../tags/tag766.xml" /><Relationship Id="rId6" Type="http://schemas.openxmlformats.org/officeDocument/2006/relationships/tags" Target="../tags/tag767.xml" /><Relationship Id="rId7" Type="http://schemas.openxmlformats.org/officeDocument/2006/relationships/tags" Target="../tags/tag768.xml" /><Relationship Id="rId8" Type="http://schemas.openxmlformats.org/officeDocument/2006/relationships/tags" Target="../tags/tag769.xml" /><Relationship Id="rId9" Type="http://schemas.openxmlformats.org/officeDocument/2006/relationships/tags" Target="../tags/tag77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83.xml" /><Relationship Id="rId11" Type="http://schemas.openxmlformats.org/officeDocument/2006/relationships/tags" Target="../tags/tag784.xml" /><Relationship Id="rId12" Type="http://schemas.openxmlformats.org/officeDocument/2006/relationships/tags" Target="../tags/tag785.xml" /><Relationship Id="rId13" Type="http://schemas.openxmlformats.org/officeDocument/2006/relationships/tags" Target="../tags/tag786.xml" /><Relationship Id="rId14" Type="http://schemas.openxmlformats.org/officeDocument/2006/relationships/tags" Target="../tags/tag787.xml" /><Relationship Id="rId15" Type="http://schemas.openxmlformats.org/officeDocument/2006/relationships/tags" Target="../tags/tag788.xml" /><Relationship Id="rId2" Type="http://schemas.openxmlformats.org/officeDocument/2006/relationships/tags" Target="../tags/tag775.xml" /><Relationship Id="rId3" Type="http://schemas.openxmlformats.org/officeDocument/2006/relationships/tags" Target="../tags/tag776.xml" /><Relationship Id="rId4" Type="http://schemas.openxmlformats.org/officeDocument/2006/relationships/tags" Target="../tags/tag777.xml" /><Relationship Id="rId5" Type="http://schemas.openxmlformats.org/officeDocument/2006/relationships/tags" Target="../tags/tag778.xml" /><Relationship Id="rId6" Type="http://schemas.openxmlformats.org/officeDocument/2006/relationships/tags" Target="../tags/tag779.xml" /><Relationship Id="rId7" Type="http://schemas.openxmlformats.org/officeDocument/2006/relationships/tags" Target="../tags/tag780.xml" /><Relationship Id="rId8" Type="http://schemas.openxmlformats.org/officeDocument/2006/relationships/tags" Target="../tags/tag781.xml" /><Relationship Id="rId9" Type="http://schemas.openxmlformats.org/officeDocument/2006/relationships/tags" Target="../tags/tag78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89.xml" /><Relationship Id="rId3" Type="http://schemas.openxmlformats.org/officeDocument/2006/relationships/tags" Target="../tags/tag790.xml" /><Relationship Id="rId4" Type="http://schemas.openxmlformats.org/officeDocument/2006/relationships/tags" Target="../tags/tag791.xml" /><Relationship Id="rId5" Type="http://schemas.openxmlformats.org/officeDocument/2006/relationships/tags" Target="../tags/tag792.xml" /><Relationship Id="rId6" Type="http://schemas.openxmlformats.org/officeDocument/2006/relationships/tags" Target="../tags/tag793.xml" /><Relationship Id="rId7" Type="http://schemas.openxmlformats.org/officeDocument/2006/relationships/tags" Target="../tags/tag794.xml" /><Relationship Id="rId8" Type="http://schemas.openxmlformats.org/officeDocument/2006/relationships/tags" Target="../tags/tag795.xml" /><Relationship Id="rId9" Type="http://schemas.openxmlformats.org/officeDocument/2006/relationships/tags" Target="../tags/tag79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97.xml" /><Relationship Id="rId3" Type="http://schemas.openxmlformats.org/officeDocument/2006/relationships/tags" Target="../tags/tag798.xml" /><Relationship Id="rId4" Type="http://schemas.openxmlformats.org/officeDocument/2006/relationships/tags" Target="../tags/tag79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00.xml" /><Relationship Id="rId3" Type="http://schemas.openxmlformats.org/officeDocument/2006/relationships/tags" Target="../tags/tag801.xml" /><Relationship Id="rId4" Type="http://schemas.openxmlformats.org/officeDocument/2006/relationships/tags" Target="../tags/tag802.xml" /><Relationship Id="rId5" Type="http://schemas.openxmlformats.org/officeDocument/2006/relationships/tags" Target="../tags/tag803.xml" /><Relationship Id="rId6" Type="http://schemas.openxmlformats.org/officeDocument/2006/relationships/tags" Target="../tags/tag804.xml" /><Relationship Id="rId7" Type="http://schemas.openxmlformats.org/officeDocument/2006/relationships/tags" Target="../tags/tag805.xml" /><Relationship Id="rId8" Type="http://schemas.openxmlformats.org/officeDocument/2006/relationships/tags" Target="../tags/tag806.xml" /><Relationship Id="rId9" Type="http://schemas.openxmlformats.org/officeDocument/2006/relationships/tags" Target="../tags/tag80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16.xml" /><Relationship Id="rId11" Type="http://schemas.openxmlformats.org/officeDocument/2006/relationships/tags" Target="../tags/tag817.xml" /><Relationship Id="rId12" Type="http://schemas.openxmlformats.org/officeDocument/2006/relationships/tags" Target="../tags/tag818.xml" /><Relationship Id="rId13" Type="http://schemas.openxmlformats.org/officeDocument/2006/relationships/tags" Target="../tags/tag819.xml" /><Relationship Id="rId2" Type="http://schemas.openxmlformats.org/officeDocument/2006/relationships/tags" Target="../tags/tag808.xml" /><Relationship Id="rId3" Type="http://schemas.openxmlformats.org/officeDocument/2006/relationships/tags" Target="../tags/tag809.xml" /><Relationship Id="rId4" Type="http://schemas.openxmlformats.org/officeDocument/2006/relationships/tags" Target="../tags/tag810.xml" /><Relationship Id="rId5" Type="http://schemas.openxmlformats.org/officeDocument/2006/relationships/tags" Target="../tags/tag811.xml" /><Relationship Id="rId6" Type="http://schemas.openxmlformats.org/officeDocument/2006/relationships/tags" Target="../tags/tag812.xml" /><Relationship Id="rId7" Type="http://schemas.openxmlformats.org/officeDocument/2006/relationships/tags" Target="../tags/tag813.xml" /><Relationship Id="rId8" Type="http://schemas.openxmlformats.org/officeDocument/2006/relationships/tags" Target="../tags/tag814.xml" /><Relationship Id="rId9" Type="http://schemas.openxmlformats.org/officeDocument/2006/relationships/tags" Target="../tags/tag8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28.xml" /><Relationship Id="rId11" Type="http://schemas.openxmlformats.org/officeDocument/2006/relationships/tags" Target="../tags/tag829.xml" /><Relationship Id="rId12" Type="http://schemas.openxmlformats.org/officeDocument/2006/relationships/tags" Target="../tags/tag830.xml" /><Relationship Id="rId13" Type="http://schemas.openxmlformats.org/officeDocument/2006/relationships/tags" Target="../tags/tag831.xml" /><Relationship Id="rId14" Type="http://schemas.openxmlformats.org/officeDocument/2006/relationships/tags" Target="../tags/tag832.xml" /><Relationship Id="rId15" Type="http://schemas.openxmlformats.org/officeDocument/2006/relationships/tags" Target="../tags/tag833.xml" /><Relationship Id="rId16" Type="http://schemas.openxmlformats.org/officeDocument/2006/relationships/tags" Target="../tags/tag834.xml" /><Relationship Id="rId17" Type="http://schemas.openxmlformats.org/officeDocument/2006/relationships/tags" Target="../tags/tag835.xml" /><Relationship Id="rId18" Type="http://schemas.openxmlformats.org/officeDocument/2006/relationships/tags" Target="../tags/tag836.xml" /><Relationship Id="rId19" Type="http://schemas.openxmlformats.org/officeDocument/2006/relationships/tags" Target="../tags/tag837.xml" /><Relationship Id="rId2" Type="http://schemas.openxmlformats.org/officeDocument/2006/relationships/tags" Target="../tags/tag820.xml" /><Relationship Id="rId20" Type="http://schemas.openxmlformats.org/officeDocument/2006/relationships/tags" Target="../tags/tag838.xml" /><Relationship Id="rId21" Type="http://schemas.openxmlformats.org/officeDocument/2006/relationships/tags" Target="../tags/tag839.xml" /><Relationship Id="rId22" Type="http://schemas.openxmlformats.org/officeDocument/2006/relationships/tags" Target="../tags/tag840.xml" /><Relationship Id="rId23" Type="http://schemas.openxmlformats.org/officeDocument/2006/relationships/tags" Target="../tags/tag841.xml" /><Relationship Id="rId24" Type="http://schemas.openxmlformats.org/officeDocument/2006/relationships/tags" Target="../tags/tag842.xml" /><Relationship Id="rId25" Type="http://schemas.openxmlformats.org/officeDocument/2006/relationships/tags" Target="../tags/tag843.xml" /><Relationship Id="rId26" Type="http://schemas.openxmlformats.org/officeDocument/2006/relationships/tags" Target="../tags/tag844.xml" /><Relationship Id="rId27" Type="http://schemas.openxmlformats.org/officeDocument/2006/relationships/tags" Target="../tags/tag845.xml" /><Relationship Id="rId28" Type="http://schemas.openxmlformats.org/officeDocument/2006/relationships/tags" Target="../tags/tag846.xml" /><Relationship Id="rId29" Type="http://schemas.openxmlformats.org/officeDocument/2006/relationships/tags" Target="../tags/tag847.xml" /><Relationship Id="rId3" Type="http://schemas.openxmlformats.org/officeDocument/2006/relationships/tags" Target="../tags/tag821.xml" /><Relationship Id="rId30" Type="http://schemas.openxmlformats.org/officeDocument/2006/relationships/tags" Target="../tags/tag848.xml" /><Relationship Id="rId4" Type="http://schemas.openxmlformats.org/officeDocument/2006/relationships/tags" Target="../tags/tag822.xml" /><Relationship Id="rId5" Type="http://schemas.openxmlformats.org/officeDocument/2006/relationships/tags" Target="../tags/tag823.xml" /><Relationship Id="rId6" Type="http://schemas.openxmlformats.org/officeDocument/2006/relationships/tags" Target="../tags/tag824.xml" /><Relationship Id="rId7" Type="http://schemas.openxmlformats.org/officeDocument/2006/relationships/tags" Target="../tags/tag825.xml" /><Relationship Id="rId8" Type="http://schemas.openxmlformats.org/officeDocument/2006/relationships/tags" Target="../tags/tag826.xml" /><Relationship Id="rId9" Type="http://schemas.openxmlformats.org/officeDocument/2006/relationships/tags" Target="../tags/tag82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57.xml" /><Relationship Id="rId11" Type="http://schemas.openxmlformats.org/officeDocument/2006/relationships/tags" Target="../tags/tag858.xml" /><Relationship Id="rId12" Type="http://schemas.openxmlformats.org/officeDocument/2006/relationships/tags" Target="../tags/tag859.xml" /><Relationship Id="rId13" Type="http://schemas.openxmlformats.org/officeDocument/2006/relationships/tags" Target="../tags/tag860.xml" /><Relationship Id="rId2" Type="http://schemas.openxmlformats.org/officeDocument/2006/relationships/tags" Target="../tags/tag849.xml" /><Relationship Id="rId3" Type="http://schemas.openxmlformats.org/officeDocument/2006/relationships/tags" Target="../tags/tag850.xml" /><Relationship Id="rId4" Type="http://schemas.openxmlformats.org/officeDocument/2006/relationships/tags" Target="../tags/tag851.xml" /><Relationship Id="rId5" Type="http://schemas.openxmlformats.org/officeDocument/2006/relationships/tags" Target="../tags/tag852.xml" /><Relationship Id="rId6" Type="http://schemas.openxmlformats.org/officeDocument/2006/relationships/tags" Target="../tags/tag853.xml" /><Relationship Id="rId7" Type="http://schemas.openxmlformats.org/officeDocument/2006/relationships/tags" Target="../tags/tag854.xml" /><Relationship Id="rId8" Type="http://schemas.openxmlformats.org/officeDocument/2006/relationships/tags" Target="../tags/tag855.xml" /><Relationship Id="rId9" Type="http://schemas.openxmlformats.org/officeDocument/2006/relationships/tags" Target="../tags/tag85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61.xml" /><Relationship Id="rId3" Type="http://schemas.openxmlformats.org/officeDocument/2006/relationships/tags" Target="../tags/tag862.xml" /><Relationship Id="rId4" Type="http://schemas.openxmlformats.org/officeDocument/2006/relationships/tags" Target="../tags/tag86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03511306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城市交通系统效能提升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城市交通系统现状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城市交通系统效能提升的必要性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城市交通系统效能提升的策略与措施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城市交通系统效能提升的实践与案例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城市交通系统效能提升的未来展望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城市交通系统现状</a:t>
            </a:r>
            <a:endParaRPr lang="zh-CN" altLang="en-US"/>
          </a:p>
        </p:txBody>
      </p:sp>
      <p:sp>
        <p:nvSpPr>
          <p:cNvPr id="105101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1470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75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交通拥堵问题</a:t>
            </a:r>
            <a:endParaRPr lang="zh-CN" altLang="en-US"/>
          </a:p>
        </p:txBody>
      </p:sp>
      <p:sp>
        <p:nvSpPr>
          <p:cNvPr id="105175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75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75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76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76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76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76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76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77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77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77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77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77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78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78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78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78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78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79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城市交通拥堵现象严重，影响市民出行效率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9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解决交通拥堵的措施：优化道路规划、推广公共交通、限制私家车使用等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9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交通拥堵影响：增加通勤时间、影响空气质量、影响市民身心健康等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9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交通拥堵原因：车辆增多、道路规划不合理、公共交通不足等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208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交通污染问题</a:t>
            </a:r>
            <a:endParaRPr lang="zh-CN" altLang="en-US"/>
          </a:p>
        </p:txBody>
      </p:sp>
      <p:sp>
        <p:nvSpPr>
          <p:cNvPr id="105208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08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汽车尾气排放：主要污染物为二氧化碳、氮氧化物、颗粒物等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8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09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09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公共交通工具：如公交车、地铁等，虽然相对环保，但仍会产生一定污染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9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09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09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非机动车：如自行车、电动车等，虽然环保，但受天气、地形等因素影响较大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0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10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10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交通拥堵：导致车辆长时间怠速行驶，增加尾气排放和油耗，加剧交通污染问题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0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39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公共交通设施不足</a:t>
            </a:r>
            <a:endParaRPr lang="zh-CN" altLang="en-US"/>
          </a:p>
        </p:txBody>
      </p:sp>
      <p:sp>
        <p:nvSpPr>
          <p:cNvPr id="1052394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96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98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00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02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公共交通设施维护不足，影响使用体验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2404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06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08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共享单车数量不足，分布不均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10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12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14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地铁线路少，覆盖范围有限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2416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18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20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公交车辆不足，班次间隔时间长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70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交通安全问题</a:t>
            </a:r>
            <a:endParaRPr lang="zh-CN" altLang="en-US"/>
          </a:p>
        </p:txBody>
      </p:sp>
      <p:sp>
        <p:nvSpPr>
          <p:cNvPr id="105270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71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71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71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71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交通拥堵严重：城市交通拥堵现象严重，影响市民出行效率和城市形象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71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交通事故频发：每年都有大量的交通事故发生，造成人员伤亡和财产损失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72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交通违法行为：闯红灯、超速、酒驾等违法行为屡禁不止，给交通安全带来隐患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72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交通设施不完善：部分道路交通设施不完善，如交通标志、标线、信号灯等设置不合理，影响交通安全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3008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城市交通系统效能提升的必要性</a:t>
            </a:r>
            <a:endParaRPr lang="zh-CN" altLang="en-US"/>
          </a:p>
        </p:txBody>
      </p:sp>
      <p:sp>
        <p:nvSpPr>
          <p:cNvPr id="105301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468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75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提高城市居民出行效率</a:t>
            </a:r>
            <a:endParaRPr lang="zh-CN" altLang="en-US"/>
          </a:p>
        </p:txBody>
      </p:sp>
      <p:sp>
        <p:nvSpPr>
          <p:cNvPr id="105375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375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375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375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376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公共交通系统不完善，无法满足居民出行需求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76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城市交通拥堵问题严重，影响居民出行效率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76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城市交通规划不合理，导致交通拥堵和出行不便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76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提高城市交通系统效能，可以改善居民出行体验，提高出行效率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405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降低交通污染，保护环境</a:t>
            </a:r>
            <a:endParaRPr lang="zh-CN" altLang="en-US"/>
          </a:p>
        </p:txBody>
      </p:sp>
      <p:sp>
        <p:nvSpPr>
          <p:cNvPr id="105405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405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5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交通污染对环境的影响：空气污染、噪音污染、水污染等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406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6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6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降低交通污染的方法：推广公共交通、鼓励绿色出行、限制私家车等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406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406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环境保护的重要性：保护生态环境、维护人类健康、促进可持续发展等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407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7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7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7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城市交通系统效能提升与环境保护的关系：通过提升交通系统效能，降低交通污染，保护环境，实现可持续发展。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436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完善公共交通设施，提高服务质量</a:t>
            </a:r>
            <a:endParaRPr lang="zh-CN" altLang="en-US"/>
          </a:p>
        </p:txBody>
      </p:sp>
      <p:sp>
        <p:nvSpPr>
          <p:cNvPr id="105436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436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436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437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437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437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437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437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438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438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438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438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438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439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439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439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439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439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440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公共交通设施的完善是提升城市交通系统效能的重要手段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40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提高公共交通服务质量包括提供准时、舒适、便捷的出行体验，以及加强安全管理和维护等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40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完善公共交通设施包括增加公交车辆、优化线路、建设地铁站等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40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提高公共交通服务质量可以吸引更多市民选择公共交通出行，减少私家车使用率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469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提高交通安全水平，减少事故发生率</a:t>
            </a:r>
            <a:endParaRPr lang="zh-CN" altLang="en-US"/>
          </a:p>
        </p:txBody>
      </p:sp>
      <p:sp>
        <p:nvSpPr>
          <p:cNvPr id="105469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469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69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城市交通系统效能提升的重要性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470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70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70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交通安全对城市发展的影响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470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470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提高交通安全水平的措施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471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71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71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71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减少事故发生率的方法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500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城市交通系统效能提升的策略与措施</a:t>
            </a:r>
            <a:endParaRPr lang="zh-CN" altLang="en-US"/>
          </a:p>
        </p:txBody>
      </p:sp>
      <p:sp>
        <p:nvSpPr>
          <p:cNvPr id="105500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https://d.book118.com/227035113064006032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99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8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8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8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8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8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8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8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8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8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8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8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8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8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8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8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8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8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8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8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8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8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8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8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8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8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8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8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86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6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城市交通系统效能提升</vt:lpstr>
      <vt:lpstr>目录</vt:lpstr>
      <vt:lpstr>单击添加章节标题</vt:lpstr>
      <vt:lpstr>城市交通系统现状</vt:lpstr>
      <vt:lpstr>PowerPoint Presentation</vt:lpstr>
      <vt:lpstr>交通拥堵问题</vt:lpstr>
      <vt:lpstr>交通污染问题</vt:lpstr>
      <vt:lpstr>公共交通设施不足</vt:lpstr>
      <vt:lpstr>交通安全问题</vt:lpstr>
      <vt:lpstr>城市交通系统效能提升的必要性</vt:lpstr>
      <vt:lpstr>PowerPoint Presentation</vt:lpstr>
      <vt:lpstr>提高城市居民出行效率</vt:lpstr>
      <vt:lpstr>降低交通污染，保护环境</vt:lpstr>
      <vt:lpstr>完善公共交通设施，提高服务质量</vt:lpstr>
      <vt:lpstr>提高交通安全水平，减少事故发生率</vt:lpstr>
      <vt:lpstr>城市交通系统效能提升的策略与措施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2024-09-05T06:52:52.805</cp:lastPrinted>
  <dcterms:created xsi:type="dcterms:W3CDTF">2024-09-04T22:52:52Z</dcterms:created>
  <dcterms:modified xsi:type="dcterms:W3CDTF">2024-09-04T22:52:55Z</dcterms:modified>
</cp:coreProperties>
</file>