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D8F467-9AAF-4003-95F8-9499168B3A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FCCE9F-7F48-4FAD-8695-CAA7F9D9FE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EDA95B-A3E7-4068-9D1A-F1F4E2D79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87AB95-9391-4B35-99D4-E1754B791C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D7E8809-90AC-4F3A-800E-C2E40FEA68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ADF2DB3-2029-49B5-84E2-6A6FE5521C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3488C2-8FF2-4A07-ABE1-63F1296895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F5AC8C-C67E-4834-8A03-51ACC8BD9B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B82823-BEAD-4BBD-B7B1-98C57E5E72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CBD431-B1E8-4DF6-A6DA-8647D76452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AD8489-EB8B-4A92-876C-71E376B38D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7036046043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《欧洲的转型》ppt课件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欧洲转型的背景与原因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欧洲转型的主要内容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欧洲转型的实践与案例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欧洲转型的影响与前景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结论：欧洲转型的经验与启示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欧洲转型的背景与原因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759" r="2759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欧洲作为世界经济的重要区域，其经济实力和影响力在全球范围内具有举足轻重的地位。全球化背景下，欧洲需要适应全球经济格局的变化，加强与其他国家和地区的合作与交流。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欧洲在全球经济中的地位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欧洲是全球贸易的重要参与者和推动者，其对外贸易额占据全球较大比重。全球化背景下，欧洲需要加强与其他国家和地区的贸易合作，推动贸易自由化和便利化，促进全球经济的繁荣和发展。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欧洲在全球贸易中的角色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全球化背景下的欧洲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人口老龄化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欧洲面临的人口老龄化问题日益严重，这给欧洲的社会保障体系和经济发展带来了巨大压力。如何应对人口老龄化问题，是欧洲需要解决的重要挑战之一。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经济增长乏力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欧洲的经济增长速度相对缓慢，一些欧洲国家的经济甚至出现了负增长。这主要是由于欧洲面临的结构性问题、高福利负担以及创新不足等问题。解决经济增长乏力问题，是欧洲转型的必要条件之一。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057" r="1205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欧洲面临的挑战与问题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248" r="1224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应对全球化挑战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全球化背景下，欧洲需要适应全球经济格局的变化，加强与其他国家和地区的合作与交流。欧洲转型是应对全球化挑战的重要手段之一，通过转型可以提升欧洲的竞争力和创新能力。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促进可持续发展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欧洲转型是促进可持续发展的重要手段之一。通过转型可以推动欧洲向更加绿色、低碳、可持续的方向发展，实现经济发展和环境保护的良性循环。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欧洲转型的必要性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欧洲转型的主要内容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248" r="1324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6140" r="614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经济转型是欧洲转型的核心，旨在实现从传统经济模式向知识经济和创新驱动的转变。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欧洲国家致力于发展信息技术、生物技术、新材料等领域，推动产业升级和经济增长。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发展高新技术产业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欧洲国家鼓励创新和创业，加大对科研和教育的投入，培养高素质人才，提高欧洲在全球的竞争力。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欧洲国家致力于发展绿色经济，推动清洁能源、低碳技术和循环经济的发展，实现可持续发展。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绿色经济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经济转型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9250" r="925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政治转型旨在实现从传统的国家政治向更加民主、开放和透明的政治体制转变。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民主化改革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欧盟一体化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人权保护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欧洲国家推动政治民主化进程，加强公民参与和法治建设，促进社会公正和多元文化包容。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欧洲国家通过深化欧盟一体化进程，加强政治和经济合作，实现共同发展和繁荣。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欧洲国家重视人权保护，推动国际人权法和国际法的实施，加强国际合作与交流。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政治转型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4019" r="24019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社会转型旨在实现从传统的社会结构和社会关系向更加公正、平等和包容的社会转变。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欧洲国家致力于减少贫困和不平等现象，提高社会福利和保障水平，加强弱势群体的权益保护。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减少贫困和不平等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欧洲国家推动多元文化交流与融合，加强公民参与和社会组织建设，促进社会凝聚力和稳定性。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促进社会融合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欧洲国家加大对教育和健康的投入，提高国民素质和健康水平，增强社会发展的基础。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提高教育和健康水平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社会转型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环境转型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环境转型旨在实现从高能耗、高排放的传统发展模式向可持续发展模式的转变。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应对气候变化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欧洲国家积极应对气候变化，减少温室气体排放，发展清洁能源，提高能源利用效率和资源循环利用率。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保护生态环境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欧洲国家加强环境保护和生态修复工作，推动自然资源的可持续利用，维护生物多样性和生态平衡。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国际合作与交流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欧洲国家积极参与全球环境治理和国际合作，推动全球环境事业的共同发展。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欧洲转型的实践与案例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https://d.book118.com/227036046043006043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2024-09-16T23:45:54.239</cp:lastPrinted>
  <dcterms:created xsi:type="dcterms:W3CDTF">2024-09-16T15:45:54Z</dcterms:created>
  <dcterms:modified xsi:type="dcterms:W3CDTF">2024-09-16T15:45:56Z</dcterms:modified>
</cp:coreProperties>
</file>