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1C69B4-0176-419E-9452-0D77591AD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A8BF50-A2CE-45ED-B486-E2B1D08C5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88CC2E-0158-454F-AC37-4BF451146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FDB10C-00C5-488F-99E1-EB7C56813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5BFBD5-8939-42FF-AD45-5E5D4D8867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0A585D-68D6-42C4-897D-49790180DD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0E94DC-8E1C-4FD5-81CA-39947FCC56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7E3EF-0BDF-40B9-B2D2-85F185CF7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AE5BA3-8E07-4E2F-B4D7-10F3911EF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77590-F9F5-4396-BB7D-C70F7AA8C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B33B99-1D62-444E-8EDD-2A22E31BA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6.jpeg" /><Relationship Id="rId6"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20.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13.jpeg" /><Relationship Id="rId4"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9.png" /><Relationship Id="rId3" Type="http://schemas.openxmlformats.org/officeDocument/2006/relationships/image" Target="../media/image30.png" /><Relationship Id="rId4" Type="http://schemas.openxmlformats.org/officeDocument/2006/relationships/image" Target="../media/image31.png" /><Relationship Id="rId5" Type="http://schemas.openxmlformats.org/officeDocument/2006/relationships/image" Target="../media/image32.png" /><Relationship Id="rId6"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361300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公司仓储物流部门的组织结构与职责分析</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汇报人：XX</a:t>
            </a: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组织结构概述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仓储管理职责分析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物流运作职责分析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设备设施管理职责分析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信息系统应用职责分析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人员培训与团队建设职责分析</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组织结构概述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子部门之间以及与其他部门之间存在明确的层级关系和协作机制。</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部门内部一般设置经理、主管、员工等职位，形成清晰的管理层次。</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仓储物流部门通常下设多个子部门，如仓库管理、物流配送、采购管理等。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部门设置与层级关系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仓储物流部门是公司的核心支持部门之一，负责物资的存储、保管、配送等关键环节。</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在供应链管理中，仓储物流部门扮演着承上启下的重要角色，连接着采购、生产和销售等环节。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仓储物流部门的运作效率和成本控制对公司的整体竞争力具有重要影响。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仓储物流部门在公司整体架构中位置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关键岗位包括仓储经理、物流经理、采购经理等，他们负责各自领域的战略规划和日常管理工作。</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人员配置根据业务规模和复杂程度而定，一般包括仓库管理员、物流配送员、叉车司机、采购员等。</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对于大型仓储物流部门，可能还需要配置数据分析师、系统维护人员等专业技术支持人员。</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关键岗位及人员配置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仓储管理职责分析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仓库规划与布局设计</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根据公司业务需求和存储物品特性，合理规划仓库空间布局。</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设计高效、便捷的货物流转通道和存储区域。</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确保仓库设施、设备符合安全、消防等法规要求。</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定期对仓库布局进行评估和优化，提高仓储效率。</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7" r="16757"/>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制定严格的货物入库验收标准，确保入库货物质量合格。</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对入库货物进行准确、及时的分类、编码和上架。</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根据出库指令，迅速、准确地完成货物拣选、打包和发货。</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对在库货物进行定期巡检和维护，确保货物安全、完好。</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货物入库、出库及在库管理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定期进行仓库盘点，确保库存数据准确无误。</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t="12500" b="12500"/>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建立完善的报损、报废处理流程，对损坏、过期等货物进行及时处理。</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对盘点差异进行及时分析和处理，防止漏盘、错盘等情况发生。</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对报损、报废货物进行原因分析，提出改进措施，降低损耗率。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盘点、报损及报废处理流程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根据销售预测和市场需求，制定合理的库存控制策略。</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采用先进的库存优化方法，如ABC分类法、经济订货量模型等，降低库存成本。</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对库存数据进行实时监控和分析，及时调整库存结构。</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与采购、销售等部门紧密协作，实现库存信息的共享和协同管理。</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041" b="180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8041" b="180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库存控制策略及优化方法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物流运作职责分析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接收并审核客户订单，确认订单信息准确无误。</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对订单进行分类、打包、称重等预处理操作，确保货物符合运输要求。</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订单处理与配送计划制定</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根据订单需求、库存情况和配送要求，制定合理的配送计划。</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与客户沟通确认配送时间、地点等信息，确保配送计划顺利实施。</a:t>
            </a:r>
            <a:endParaRPr lang="en-US" sz="1100"/>
          </a:p>
        </p:txBody>
      </p:sp>
      <p:pic>
        <p:nvPicPr>
          <p:cNvPr id="28" name="Picture 28"/>
          <p:cNvPicPr>
            <a:picLocks noChangeAspect="1"/>
          </p:cNvPicPr>
          <p:nvPr/>
        </p:nvPicPr>
        <p:blipFill>
          <a:blip r:embed="rId2"/>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对承运商进行资质审核、信誉评估等，确保承运商具备合法经营资格和良好信誉。</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与承运商签订运输合同，明确双方权责、运输价格、时效要求等。</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对承运商进行日常管理和监督，确保运输过程安全、准时、高效。</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根据货物特性、运输距离、时效要求等因素，选择合适的运输方式。</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运输方式选择及承运商管理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货物跟踪与信息查询服务</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利用物流信息系统对货物进行实时跟踪，掌握货物运输动态。</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提供货物信息查询服务，及时回应客户查询请求，确保客户了解货物状态。</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对货物运输过程中出现的问题进行及时处理和反馈，确保客户权益不受损害。</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收集客户对物流服务的意见和建议，不断改进和优化物流服务质量。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针对可能出现的异常情况，如交通事故、自然灾害等，制定相应的应急预案。</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对发生的异常情况进行及时处理和报告，确保问题得到妥善解决。</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对应急预案进行定期演练和评估，确保其有效性和可操作性。</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对物流运作过程中出现的风险进行识别、评估和控制，确保物流安全、稳定、可靠。</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异常情况处理及应急预案制定</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https://d.book118.com/227036130006006041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Microsoft Yahei</vt:lpstr>
      <vt:lpstr>PingFang SC</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2024-09-13T17:06:18.456</cp:lastPrinted>
  <dcterms:created xsi:type="dcterms:W3CDTF">2024-09-13T09:06:18Z</dcterms:created>
  <dcterms:modified xsi:type="dcterms:W3CDTF">2024-09-13T09:06:20Z</dcterms:modified>
</cp:coreProperties>
</file>