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9B080E9-1491-492E-8502-8A24A8E75E5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B6D83-F536-4699-A987-CE07E030A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6DFBC-3CD6-49AC-B2BE-F4D21FEDB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13FEB-1BD2-45AF-9217-88E64425C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747D5C-0438-4AD0-9752-5336D2DC4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3AA912-3042-4299-B5E8-F69650276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3F3390-4D2F-4F62-AC4E-1096C7BA3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27D488-88B9-4373-AE85-6CE25F7DF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28881C-8927-4154-AFA5-E85367603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E64780-75FC-4538-BA5B-E79C0F37D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7FD47-8C2E-4D17-8C39-D57563FB5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61D9E1-A79D-46D9-BF4F-59F2192E6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4F91E71-BAEE-487D-8C20-627C79481AE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98FC53C-34D0-4C6E-8C05-449562DA485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040161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人工智能与教育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人工智能在提升教育水平中的重要性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人工智能技术应用于在线教育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人工智能促进教育创新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人工智能解决教育问题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人工智能与未来教育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人工智能在提升教育水平中的重要性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介绍人工智能应用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人工智能的发展前景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探索教育水平提升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学习优势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人工智能辅助教学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针对不同学生需求定制教学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个性化教育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根据学生表现调整教学内容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自适应学习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提供针对性学习评价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实时跟踪学生学习进度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学习监控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现代教学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指导学习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激发创意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个性辅导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新型教师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数据分析师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创新导师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教师角色变化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知识传授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课堂管理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考试监督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学生受益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生从人工智能技术中受益良多，通过智能教育环境的营造，学生将拥有更加个性化的学习经历。他们能够根据自身特点和需求获得定制化的学习体验，提高学习效率和成绩。同时，在智能教育中，学生将更加注重探索、创新和合作，培养全面发展的能力和素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学生受益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定制化学习计划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培养创造性思维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合作精神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激发学习动力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自主学习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人工智能技术应用于在线教育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在线学习平台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线学习平台经过人工智能技术的改善，能够个性化地为学生提供学习内容，根据学生的学习进度和兴趣进行调整，提高学习效率。同时，通过智能算法分析学生学习情况，为教师提供更准确的教学数据，促进在线教育的革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虚拟教室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学生和教师可以进行实时互动，提高教学效果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实时互动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提供虚拟实验环境，帮助学生更好地理解理论知识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虚拟实验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根据学生的学习情况自动调整学习内容和难度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自适应学习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根据学生的错误模式和知识点，系统提供个性化的反馈和建议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分析学生的作业表现，为教师提供更详细的学情数据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自动评分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系统可以自动评分，减少人工评卷的负担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智能作业批改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提高批改效率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智能作业批改系统可以快速准确地批改大量作业，节省教师时间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个性化学习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根据学生的学习能力和兴趣，定制个性化学习路径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学习路径定制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根据学生的特点和需求，提供针对性的教学内容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因材施教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实时监测学生的学习进度，及时调整学习计划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实时监测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技术在提升教育水平中发挥着重要作用，通过在线学习平台、虚拟教室、智能作业批改和个性化学习等应用，教育变得更加智能、高效和个性化。未来，随着人工智能技术的不断发展，教育将更加智能化，为学生提供更好的学习体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人工智能促进教育创新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创新教学方式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在教学方式上的创新包括个性化学习、智能辅助教学等，这些新方式可以更好地满足学生的学习需求，提升学习效果。创新教学方式对学生的影响不仅在于提高学习效率，还能培养学生的创新思维和解决问题的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智能教育管理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学生信息管理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智能化管理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资源调配优化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数据驱动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行政决策支持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促进文化多样性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加深文化理解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国际交流项目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共同发展教育领域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跨文化交流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语言翻译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实时翻译服务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跨文化交流桥梁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创新评估方法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数据驱动决策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多维度评估学生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全面分析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精准指导学习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个性化反馈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https://d.book118.com/227040161011006055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134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人工智能与教育</vt:lpstr>
      <vt:lpstr>目录</vt:lpstr>
      <vt:lpstr>第1章 人工智能在提升教育水平中的重要性</vt:lpstr>
      <vt:lpstr>介绍</vt:lpstr>
      <vt:lpstr>人工智能辅助教学</vt:lpstr>
      <vt:lpstr>教师角色变化</vt:lpstr>
      <vt:lpstr> </vt:lpstr>
      <vt:lpstr>学生受益</vt:lpstr>
      <vt:lpstr>第2章 人工智能技术应用于在线教育</vt:lpstr>
      <vt:lpstr> </vt:lpstr>
      <vt:lpstr>虚拟教室</vt:lpstr>
      <vt:lpstr>智能作业批改</vt:lpstr>
      <vt:lpstr>个性化学习</vt:lpstr>
      <vt:lpstr>结语</vt:lpstr>
      <vt:lpstr>第3章 人工智能促进教育创新</vt:lpstr>
      <vt:lpstr> </vt:lpstr>
      <vt:lpstr>智能教育管理</vt:lpstr>
      <vt:lpstr>跨文化交流</vt:lpstr>
      <vt:lpstr>创新评估方法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2024-09-29T14:07:08.393</cp:lastPrinted>
  <dcterms:created xsi:type="dcterms:W3CDTF">2024-09-29T06:07:08Z</dcterms:created>
  <dcterms:modified xsi:type="dcterms:W3CDTF">2024-09-29T06:07:10Z</dcterms:modified>
</cp:coreProperties>
</file>