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DDEAE2-0C06-4032-A850-A419C5605A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8E1D09-F7CA-40A8-B716-D386CD0E1C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7623E4-F8AC-4393-912C-8C93185ED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8E6643-549B-4ABA-B51B-98738DF83D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C4C5B7-B553-431B-8525-02AB072FF3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F07350-C407-4319-83FE-8B90A1E79A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9EEDD1-EE8D-47E3-9052-E4EBBC24E8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1C656E-914B-45AF-9441-C8E1685303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D1945B-2195-44E4-B7DC-994F9EA511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2E6CA7-FB26-4675-9541-283868DD3F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EBD36B-3B56-4CEF-BC77-C53D5FAB02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041102156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社交媒体营销的概念和特征</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汇报人：XXX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社交媒体营销概述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社交媒体营销的特点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社交媒体营销策略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社交媒体营销工具和技术</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社交媒体营销的挑战与解决方案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社交媒体营销案例研究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社交媒体营销概述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3637" r="3363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社交媒体营销是一种利用社交媒体平台进行品牌推广、产品营销和客户关系管理的营销策略。</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社交媒体营销通过在社交媒体平台上发布有价值的内容，吸引目标受众，建立品牌形象，提高品牌知名度和用户忠诚度。</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概念</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定义与概念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社交媒体平台拥有庞大的用户基数，通过社交媒体营销可以迅速扩大品牌的影响力和知名度。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扩大品牌影响力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000" b="1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提高用户参与度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4875" r="4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降低营销成本</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379" r="1337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社交媒体平台上的互动性强，通过与用户的互动，可以提高用户的参与度和忠诚度。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社交媒体平台的广告投放和推广费用相对较低，可以帮助企业降低营销成本。</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早期阶段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社交媒体营销的早期阶段主要集中在博客和论坛上，企业通过这些平台发布内容，与用户互动。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575" r="145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发展阶段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随着社交媒体平台的兴起，如Facebook、Twitter、Instagram等，社交媒体营销逐渐成为主流的营销策略。</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未来趋势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随着社交媒体平台的不断发展和用户行为的改变，社交媒体营销将更加注重个性化、智能化和数据驱动。同时，随着短视频和直播的兴起，社交媒体营销的形式也将不断创新和变化。</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社交媒体营销的特点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0000" r="10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互动性是社交媒体营销最显著的特点之一。通过社交媒体平台，品牌可以与目标受众进行实时互动，回答用户的问题、解决用户的疑虑，同时收集用户的反馈，不断优化产品和服务。</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互动性的提高有助于增强用户对品牌的信任感和忠诚度，从而提高品牌知名度和美誉度。</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互动性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社交媒体营销的另一个重要特点是用户生成内容。用户可以通过社交媒体平台分享自己的消费体验、产品使用心得等，这些内容对于其他用户来说具有很高的参考价值。</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品牌可以通过鼓励用户分享优质内容，提高品牌曝光度和口碑传播效果。同时，对于用户提出的问题和建议，品牌也可以通过社交媒体平台进行回应和改进。</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用户生成内容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社交媒体平台的传播速度快，一条有价值的消息可以在短短几分钟或几小时内被数以万计的人看到。因此，品牌可以通过社交媒体平台快速传播品牌信息、产品信息和活动信息等，提高品牌知名度和影响力。</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同时，品牌也需要密切关注社交媒体上的舆情动态，及时发现和处理负面信息，避免对品牌造成不良影响。</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传播速度快</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目标受众精准</a:t>
            </a:r>
          </a:p>
        </p:txBody>
      </p:sp>
      <p:sp>
        <p:nvSpPr>
          <p:cNvPr id="38" name="TextBox 3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社交媒体平台可以通过用户画像、兴趣爱好、行为轨迹等方式对用户进行精准定位，帮助品牌找到目标受众。</a:t>
            </a:r>
          </a:p>
        </p:txBody>
      </p:sp>
      <p:sp>
        <p:nvSpPr>
          <p:cNvPr id="39" name="TextBox 39"/>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通过精准定位，品牌可以制定更加有针对性的营销策略，提高营销效果和转化率。同时，精准定位也可以帮助品牌减少营销成本，提高营销效率和投资回报率。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与传统营销方式相比，社交媒体营销的成本相对较低，但回报却很高。通过精准定位和创意内容，品牌可以在社交媒体平台上获得大量的曝光和关注，提高品牌知名度和美誉度。</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同时，社交媒体平台上的用户互动和口碑传播也可以为品牌带来更多的潜在客户和销售机会，从而实现低成本高回报的营销效果。</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低成本高回报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社交媒体营销策略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内容类型</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包括文章、图片、视频、音频等，可根据目标受众和品牌特点选择合适的内容类型。</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内容策略</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制定内容营销计划，包括内容主题、发布频率、发布渠道等，确保内容与品牌形象一致，并能够吸引目标受众。</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内容营销</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通过创造和分享有价值的、与品牌相关的内容，吸引和保留潜在客户，提高品牌知名度和忠诚度。</a:t>
            </a:r>
          </a:p>
        </p:txBody>
      </p:sp>
      <p:pic>
        <p:nvPicPr>
          <p:cNvPr id="8" name="Picture 8"/>
          <p:cNvPicPr>
            <a:picLocks noChangeAspect="1"/>
          </p:cNvPicPr>
          <p:nvPr/>
        </p:nvPicPr>
        <p:blipFill>
          <a:blip r:embed="rId2"/>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内容营销</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包括图片广告、视频广告、赞助广告等，可根据品牌特点和预算选择合适的广告类型。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广告类型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选择适合目标受众的社交媒体平台进行广告投放，如Facebook、Twitter、Instagram等。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投放平台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根据广告效果进行优化，调整广告内容、定位和出价等，提高广告效果和投资回报率。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广告优化</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广告投放</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3770" b="1377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互动与反馈</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及时回复用户的评论、私信和反馈，建立良好的互动关系，提高用户参与度和口碑传播。</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建立用户画像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通过数据分析了解目标受众的兴趣、需求和行为特点，建立详细的用户画像。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个性化推送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根据用户画像和兴趣，向用户推送个性化的内容、产品或服务，提高用户满意度和忠诚度。</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用户关系管理</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数据监测</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通过社交媒体分析工具监测和分析数据，了解用户行为、广告效果和品牌声誉等信息。</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数据解读</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根据数据分析结果解读数据背后的原因和趋势，为营销策略的调整提供依据。</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策略优化</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根据数据分析结果优化营销策略，包括内容营销、广告投放和用户关系管理等，提高营销效果和投资回报率。</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数据分析与优化</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https://d.book118.com/227041102156006046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2024-09-22T04:23:23.426</cp:lastPrinted>
  <dcterms:created xsi:type="dcterms:W3CDTF">2024-09-21T20:23:23Z</dcterms:created>
  <dcterms:modified xsi:type="dcterms:W3CDTF">2024-09-21T20:23:25Z</dcterms:modified>
</cp:coreProperties>
</file>