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DC6120-1E14-48A1-BBA3-18140FD0C5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3C5683-7CAA-4041-80AF-8BFF1F7542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9C512A1-AD00-4FF9-B908-07756F61F2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C37825-4A03-476B-9F25-CEAFD1064A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03B3C5E-A171-44F9-B97D-3A6C825D671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E66699-A947-49A7-B24C-E969AF4B82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D8CF0ED-1111-4955-808C-FEA76341061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7DD49D-559C-40CA-8B71-32D6AB8F61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D33613-7787-462C-8C1F-66C2509080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166E7C-4CFA-459D-8F93-4A8AF075A0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22B45C-B666-4A04-B5BE-9585B7EDE1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704120104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《会计的概念》ppt课件</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会计的定义与特点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会计的职能与作用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会计的对象与要素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会计的方法与程序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会计的职业道德与规范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会计的发展与未来趋势</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会计的定义与特点</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会计是一种经济管理活动</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会计是一种对经济活动进行全面、系统记录、核算和监督的方法，旨在提供有关经济主体的财务状况、经营成果和现金流量的信息。</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会计是一种商业语言</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会计通过财务报表和财务报告等工具，向投资者、债权人、管理层和其他利益相关者提供有关经济主体的财务状况和经营绩效的信息，帮助他们做出决策。</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会计是一种法律规范</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会计活动必须遵守相关法律法规和会计准则，确保所提供的信息真实、完整、准确和公正。</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49" r="1654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会计必须提供真实、准确的信息，不得有任何虚假记载或误导性陈述。</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真实性</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会计必须全面反映经济主体的财务状况和经营成果，不得遗漏或隐瞒任何重要信息。</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完整性</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会计数据必须准确无误，不得出现计算错误或记录错误。</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准确性</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会计必须客观、公正地反映经济主体的财务状况和经营绩效，不受任何利益相关方的干扰或影响。</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公正性</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会计的特点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假设企业将继续经营下去，而不是即将停止或清算。</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持续经营</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会计分期</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货币计量</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权责发生制</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将企业的经营活动划分为若干个连续的期间，以便对各个期间的财务状况和经营成果进行评估和比较。</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使用货币作为计量单位，对企业资产、负债、所有者权益、收入和费用等进行计量和记录。</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以权利和责任是否发生作为确认收入和费用的标准，而不是以现金是否收付作为依据。</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会计的基本假设</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会计的职能与作用</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会计核算职能是指会计通过确认、计量、记录和报告等程序，对特定主体的经济活动进行记账、算账、报账，为信息使用者提供经济信息的功能。</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会计核算职能的定义</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包括对企业日常发生的各项经济业务进行记账、算账和报账，生成财务报表，提供有关企业财务状况、经营成果和现金流量的信息。</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会计核算的具体内容</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客观性、准确性、完整性、及时性和可理解性。</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会计核算的特点</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会计的核算职能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会计监督职能的定义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会计监督职能是指会计通过反映和监督经济活动，对企业的经济行为进行约束和控制，确保其合法、合规和有效。</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会计监督的具体内容</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包括对企业经济活动的合法性、合规性和效益性进行监督，对企业内部控制的健全性和有效性进行评估，以及对企业风险进行预警和防范。</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会计监督的特点</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合法性、及时性、准确性和公正性。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会计的监督职能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会计的作用</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会计作为企业财务信息的提供者，需要接受政府和社会公众的监督，确保其提供的财务信息真实、完整和准确，维护市场经济的公平和秩序。</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会计在社会监督中的作用</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会计是企业经济管理的重要组成部分，通过对经济活动进行核算和监督，为企业管理者提供决策依据，促进企业资源的合理配置和有效利用。</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会计在经济管理中的作用</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会计通过提供真实、完整、准确的信息，帮助投资者做出正确的投资决策，保护其合法权益。</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会计在投资者保护中的作用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会计的对象与要素</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会计对象是指会计所核算和监督的内容，即特定主体能够以货币表现的经济活动。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会计对象的概念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会计对象的分类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会计对象的特点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875" r="16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按照企业经济活动的特点，会计对象可以分为经营活动、投资活动和融资活动三类。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会计对象具有综合性、可计量性、客观性和可报告性等特点。</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会计的对象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负债</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负债是指企业过去的交易或事项形成的，预期会导致经济利益流出企业的现时义务。</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资产</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资产是指企业过去的交易或事项形成的，由企业拥有或控制的，预期会给企业带来经济利益的资源。</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所有者权益</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所有者权益是指企业资产扣除负债后，由所有者享有的剩余权益。</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费用</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费用是指企业在日常活动中发生的，会导致所有者权益减少的，与向所有者分配利润无关的经济利益的总流出。</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收入</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收入是指企业在日常活动中形成的，会导致所有者权益增加的，与所有者投入资本无关的经济利益的总流入。</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会计的要素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https://d.book118.com/227041201046006040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2024-09-12T15:39:28.031</cp:lastPrinted>
  <dcterms:created xsi:type="dcterms:W3CDTF">2024-09-12T07:39:28Z</dcterms:created>
  <dcterms:modified xsi:type="dcterms:W3CDTF">2024-09-12T07:39:30Z</dcterms:modified>
</cp:coreProperties>
</file>