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D376ADF-CD5B-4EED-8A6C-FD6431D64C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CD02F7-9348-4BF8-B4C8-84EA48D32B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8F5BCA-D700-429B-B1F8-4B3C32DBB2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CF0400-178A-4E16-9C9A-BDBB828C60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499C38-F04A-44FE-9469-3455CB81B1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043AFD-C096-4CAE-81EC-22FB195CEE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3F9B2C-614B-4303-8DAC-8F6956A5E7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127A2C-F454-41A1-A4AF-7A2893B0B4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253DFE-25D9-4025-8337-67B6A0242A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7CF2C6-9D85-4812-9FA0-4507F23565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6467A6-6C0E-4B97-97EC-5F855FE307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7042115100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solidFill>
                <a:latin typeface="Microsoft Yahei"/>
                <a:ea typeface="Microsoft Yahei"/>
                <a:cs typeface="Microsoft Yahei"/>
              </a:rPr>
              <a:t>劳动法试用期心得体会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试用期基本概念与法律规定</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试用期权益保障与责任承担</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试用期工作表现与评价标准</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试用期沟通技巧与团队协作能力提升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试用期中遇到问题及应对策略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试用期收获、感悟以及对未来展望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试用期基本概念与法律规定</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试用期是用人单位与劳动者在劳动合同中约定的，用于相互了解、考察对方是否符合录用条件的一段时间。</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试用期对于用人单位和劳动者双方都具有重要意义，它可以帮助双方更好地了解对方，评估对方是否适合该岗位，同时也是一个相互磨合的过程。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试用期定义及作用</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试用期作用</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试用期定义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083" r="80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根据《劳动合同法》的规定，试用期是劳动合同的约定条款之一，双方可以约定试用期，但试用期最长不得超过六个月。</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《劳动合同法》规定</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试用期与正式期的最大区别在于，试用期内双方都有相对灵活的选择权。用人单位可以在试用期内以不符合录用条件为由解除劳动合同，而劳动者也可以提前三日通知用人单位解除劳动合同。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试用期与正式期的区别</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相关法律法规解读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试用期时长</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试用期的时长根据劳动合同期限的不同而有所区别。一般来说，劳动合同期限三个月以上不满一年的，试用期不得超过一个月；劳动合同期限一年以上不满三年的，试用期不得超过二个月；三年以上固定期限和无固定期限的劳动合同，试用期不得超过六个月。</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合同类型关系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不同类型的劳动合同对于试用期的约定也有所不同。例如，以完成一定工作任务为期限的劳动合同或者劳动合同期限不满三个月的，不得约定试用期。另外，非全日制用工双方当事人不得约定试用期。</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试用期时长与合同类型关系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试用期权益保障与责任承担</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在入职一个月内，员工应与企业签订书面的劳动合同，明确双方的权利和义务，为试用期内的权益保障提供基础。</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签订书面劳动合同</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试用期内的员工享有同岗位正式员工相同的工资待遇，企业不得以试用为由降低员工工资。</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工资保障</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企业应依法为试用期员工缴纳社会保险，包括养老保险、医疗保险、失业保险、工伤保险和生育保险。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社会保险缴纳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员工权益保障措施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企业责任承担及违规处罚</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提供必要的劳动条件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企业应提供符合国家规定的劳动条件和劳动保护，确保试用期员工的人身安全和健康。</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培训与指导</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企业应对试用期员工进行必要的岗位培训和指导，帮助员工尽快适应工作环境和岗位要求。</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违规处罚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若企业违反试用期相关规定，如未与员工签订劳动合同、未缴纳社会保险等，将可能面临劳动监察部门的处罚，包括罚款、责令改正等。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申请调解</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若协商无果，双方可向企业劳动争议调解委员会申请调解，寻求中立第三方的帮助以达成和解。</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协商解决</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在试用期内，双方应本着平等、自愿、协商一致的原则解决争议。如出现争议，可首先通过企业内部调解机制进行协商解决。</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仲裁与诉讼</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如调解无果或双方不愿调解，任何一方均可向当地劳动争议仲裁委员会申请仲裁。对仲裁结果不服的，可在法定期限内向人民法院提起诉讼。</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17" name="Picture 17"/>
          <p:cNvPicPr>
            <a:picLocks noChangeAspect="1"/>
          </p:cNvPicPr>
          <p:nvPr/>
        </p:nvPicPr>
        <p:blipFill>
          <a:blip r:embed="rId2">
            <a:alphaModFix/>
          </a:blip>
          <a:srcRect l="18167" r="181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双方协商解决争议途径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试用期工作表现与评价标准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岗位职责清晰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在试用期内，我深刻体会到了明确岗位职责的重要性。只有清楚了解自己的职责范围，才能更好地完成工作任务，避免工作重复或遗漏。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技能要求明确</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试用期是展示自己专业技能的关键时期。通过明确岗位要求，我能够有针对性地提升自己的技能水平，以更好地适应岗位需求。</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明确岗位职责和技能要求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4" name="Picture 4"/>
          <p:cNvPicPr>
            <a:picLocks noChangeAspect="1"/>
          </p:cNvPicPr>
          <p:nvPr/>
        </p:nvPicPr>
        <p:blipFill>
          <a:blip r:embed="rId2">
            <a:alphaModFix/>
          </a:blip>
          <a:srcRect l="23500" r="23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考核指标具体</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在试用期内，公司制定了具体的考核指标，包括工作完成度、工作质量、团队协作等多个方面。这些指标使我能够清晰地了解自己的工作表现，并有针对性地进行改进。</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考核标准公正</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公司制定的考核标准公正客观，能够真实反映员工的工作表现。这让我在试用期内感受到了公平竞争的氛围，激发了我的工作积极性。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制定合理考核指标体系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https://d.book118.com/227042115100006040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2024-09-12T21:51:50.079</cp:lastPrinted>
  <dcterms:created xsi:type="dcterms:W3CDTF">2024-09-12T13:51:50Z</dcterms:created>
  <dcterms:modified xsi:type="dcterms:W3CDTF">2024-09-12T13:51:52Z</dcterms:modified>
</cp:coreProperties>
</file>