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DCF72-E288-4C4D-A1B2-9A97A751D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4AAC2-538C-4827-96FC-1412A592A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F136C-7A3F-414D-B9E4-F4AD99089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9A1AAC-A9DF-4C7D-A2C1-D306C2EBF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2036B3-5F33-4489-A518-282DE3E73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E28F2B-C2F1-4EBF-B6D6-A8DDE9C92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949D99-E60F-4462-A4E1-C3404BE8B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7F7BB8-FAE7-48E8-A985-F3F967B78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5BF2B3-DF4B-4735-938C-B01E5C545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58421-516C-4DB2-898E-68553E901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3E185-1831-49FA-B4C1-4D58AA852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04213612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党员队伍素质提升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党员队伍素质提升的重要性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党员队伍素质提升的主要内容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党员队伍素质提升的途径和方法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党员队伍素质提升的实践探索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党员队伍素质提升的未来展望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820" b="148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适应新时代发展需要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随着中国特色社会主义进入新时代，党员队伍素质提升是适应时代发展、推动事业进步的必然要求。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加强党的执政能力建设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党员队伍素质提升是加强党的执政能力建设、巩固党的执政地位的重要举措。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发挥党员先锋模范作用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党员队伍素质提升有助于发挥党员的先锋模范作用，更好地服务人民群众，推动社会进步。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党员队伍现状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党员数量稳步增长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近年来，党员数量稳步增长，党员队伍规模不断扩大。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党员结构不断优化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随着党员队伍的发展，党员结构不断优化，年轻化、知识化、专业化趋势明显。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党员素质整体提升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党员队伍的整体素质不断提升，政治觉悟、思想品德、业务能力等方面都有显著提高。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部分党员存在不足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虽然党员队伍整体素质有所提升，但部分党员在政治觉悟、业务能力等方面仍存在不足，需要进一步加强培养和教育。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党员队伍素质提升的重要性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458" r="124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通过提升党员队伍的政治觉悟和理论素养，加强党对国家和社会的政治领导，确保党的路线、方针、政策得到有效贯彻。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增强政治领导力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优化党员队伍结构，提升党员的组织观念和纪律意识，增强党组织的凝聚力和战斗力。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提高组织力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培养党员密切联系群众、服务群众的能力，夯实党的群众基础，提高党在群众中的威信和影响力。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强化群众工作力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提高党的执政能力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增强业务能力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结合党员所在岗位和工作实际，加强业务知识和技能培训，提高党员的专业素养和履职能力。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提升思想境界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通过学习党的理论和路线方针政策，提高党员的思想觉悟和政治素养，增强“四个意识”，坚定“四个自信”，做到“两个维护”。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拓展综合素质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鼓励党员参加各种形式的学习、培训和实践锻炼，提升综合素质和领导能力，为党和人民事业作出更大贡献。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042" r="180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促进党员个人发展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375" r="16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加强党员与群众的联系和沟通，及时了解和反映群众诉求，积极化解社会矛盾纠纷，促进社会和谐稳定。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引领社会风尚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发挥党员的先锋模范作用，带头践行社会主义核心价值观，引领良好社会风尚的形成和发展。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服务社会发展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组织党员积极参与社会建设和社会服务，推动经济、文化、教育、科技等社会各领域的进步和发展。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推动社会进步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党员队伍素质提升的主要内容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政治素质提升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深入学习马克思列宁主义、毛泽东思想、邓小平理论、三个代表重要思想、科学发展观等理论，增强“四个意识”，坚定“四个自信”，做到“两个维护”。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提高政治判断力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善于从政治高度分析和解决问题，增强政治敏锐性和政治鉴别力。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强化政治担当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自觉履行党员义务，积极发挥先锋模范作用，勇于担当作为。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坚定理想信念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不断学习本职工作所需的专业知识，提高业务能力和水平。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加强专业知识学习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458" r="2045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通过实践锻炼，不断积累工作经验，提高解决实际问题的能力。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提升实践能力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广泛涉猎不同领域的知识，开阔视野，增强综合素质。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拓宽知识面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业务素质提升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自觉遵守社会公共秩序和道德规范，树立良好的社会形象。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遵守社会公德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500" r="18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弘扬职业道德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417" r="13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培育家庭美德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458" r="15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恪守职业道德规范，爱岗敬业，诚实守信，廉洁奉公。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注重家庭、家教、家风建设，树立正确的家庭观和婚恋观。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道德素质提升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https://d.book118.com/227042136126006033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2024-09-07T04:58:39.119</cp:lastPrinted>
  <dcterms:created xsi:type="dcterms:W3CDTF">2024-09-06T20:58:39Z</dcterms:created>
  <dcterms:modified xsi:type="dcterms:W3CDTF">2024-09-06T20:58:41Z</dcterms:modified>
</cp:coreProperties>
</file>