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23ECD-2199-496B-80B4-608298CA8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A7CE5-A2B6-42A1-B3A4-A37DA2C44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5BDDE-1901-4D45-8FB8-16EA454E9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C0B90-51CA-4589-9851-95B8AB7BB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D7BC72-E102-49BD-8FA4-4F7A45C2C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A1D3BD-C9E8-4EA4-A14A-2E865FFE0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334CD3-FFD0-4125-922D-40646D70C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53C98C-4822-4DA6-B762-E1BD02A28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272184-E9F4-4497-A113-92A5D0F26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BF455-8D06-4A3E-9CBA-CC7DE5BAC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B6251-3860-4324-A5BF-35313CCE5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5103315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2023年内科护士长年度总结报告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未来规划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致谢与展望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护理任务完成量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重点护理项目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护理工作完成情况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全年共完成护理任务数达到预期目标，包括日常护理、病情观察、患者教育等。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成功实施了多项重点护理项目，如慢性病管理、康复护理、临终关怀等，提高了患者的生命质量。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加强了团队间的协作与沟通，确保了护理工作的顺利进行，提高了工作效率。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定期开展患者满意度调查，收集患者对护理工作的意见和建议。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满意度分析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满意度提升措施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对收集到的满意度数据进行深入分析，找出工作中的不足之处，制定改进措施。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根据分析结果，采取有效措施提高患者满意度，如加强护患沟通、提高护理技能等。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患者满意度情况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建立健全的护理质量管理体系，明确各项质量标准和管理流程。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定期开展护理质量检查和评估，及时发现并纠正护理工作中的问题。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质量检查与评估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鼓励团队成员积极参与质量改进工作，持续优化护理流程和服务质量。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质量持续改进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护理质量改进措施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人才储备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我们积极引进优秀护士，为团队注入新鲜血液。同时，注重内部培养，为护士提供晋升机会和发展空间，激励他们不断提升自我。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在过去的一年中，我们注重培养护士的专业技能和团队协作能力，通过定期培训、分享会和团队拓展活动，提高了整个团队的凝聚力和执行力。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通过团队建设和人才储备，内科的护理质量得到了显著提升，患者满意度持续提高，护理不良事件发生率明显降低。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优秀护理团队建设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在2023年，内科护士长带领团队积极参与科研项目，针对临床护理中的难点和热点问题开展深入研究。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科研项目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团队成员在国内外学术期刊上发表多篇论文，分享了内科护理的经验和成果，为推动护理学科的发展做出了贡献。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学术论文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内科护士长多次受邀参加国内外学术会议，与同行交流护理科研成果，提升了团队的学术影响力和知名度。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护理科研成果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cxnSp>
        <p:nvCxnSpPr>
          <p:cNvPr id="5" name="Connector 5"/>
          <p:cNvCxnSpPr/>
          <p:nvPr/>
        </p:nvCxnSpPr>
        <p:spPr>
          <a:xfrm flipH="1">
            <a:off x="7976372" y="1657454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4143269" y="1657454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延续护理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护理服务创新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为了满足患者的个性化需求，内科推行了个性化护理服务。护士根据患者的病情、年龄、性别等因素，提供针对性的护理措施，使患者得到更加贴心的关怀。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在智能化护理方面，内科引进了一些先进的护理设备和技术，如智能输液系统、智能床垫等，提高了护理工作的效率和准确性。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为了方便患者出院后的康复和随访，内科开展延续护理服务。护士通过电话、微信等方式定期回访患者，提供健康指导和生活关怀，帮助患者更好地康复。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https://d.book118.com/227051033151006051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2024-09-25T02:34:19.165</cp:lastPrinted>
  <dcterms:created xsi:type="dcterms:W3CDTF">2024-09-24T18:34:19Z</dcterms:created>
  <dcterms:modified xsi:type="dcterms:W3CDTF">2024-09-24T18:34:20Z</dcterms:modified>
</cp:coreProperties>
</file>