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122DA-4DFC-48D2-B2BA-0AA14C193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F93FF-A5B2-46A7-89B1-7C51E125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7FCA-AF16-44D3-B884-E1256E951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90B64-9B3D-4667-B38D-1CC8C0DE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44D49-59C5-48F8-A97D-37620840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B0792-B7A8-4003-8429-87FB6ADA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7ADBA-EDBC-412C-9702-24973EA74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6A587-FA65-44DA-8B70-D475CA64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93DAD-7724-4143-BA53-BBE826F07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4CE95-1693-4A8E-A37A-A1836DEB9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2903D-4B6F-4492-82C3-058DA50A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112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《车桥和车轮》课件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车轮的概述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车桥和车轮的关系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车桥和车轮的设计与制造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车桥和车轮的应用实例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车桥是汽车底盘的重要组成部件，主要承担着承载汽车质量、传递纵向和横向力以及制动等任务。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通过悬架系统与车架或车身相连，支撑着汽车的整体质量，包括发动机、变速箱、车身等。车桥还传递着纵向力，如发动机产生的牵引力和制动器的制动力，以及横向力，如转向时的离心力。此外，车桥还起到支撑车轮、保持车轮正确位置和行驶轨迹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车桥的定义和功能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车桥的类型和结构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根据不同的分类标准，车桥可分为多种类型，如按驱动方式可分为前驱桥和后驱桥，按车轮承载方式可分为整体式和断开式等。不同类型和结构的车桥具有不同的特点和适用范围。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驱动方式可分为前驱桥和后驱桥。前驱桥主要用于承载发动机和变速箱等重量，后驱桥主要用于承载后轴和后轮。按车轮承载方式可分为整体式和断开式。整体式车桥的左右半轴在垂直方向上不能相对移动，而断开式车桥的左右半轴可以相对移动，以适应不同路面条件。此外，还有转向桥、驱动桥、转向驱动桥和支持桥等多种类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随着汽车工业的发展，车桥也在不断改进和完善。从早期的整体式车桥到现代的断开式车桥、独立悬挂系统等，车桥在结构、材料和工艺等方面都取得了显著的进步。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汽车工业中，整体式车桥是主流产品，其左右半轴在垂直方向上不能相对移动，导致驾驶不灵活、舒适性差等问题。随着汽车工业的发展，独立悬挂系统逐渐兴起，使车轮可以独立于车架或车身上下运动，提高了驾驶稳定性和舒适性。现代汽车中广泛应用的是断开式车桥，其左右半轴可以相对移动，适应不同路面条件。此外，随着新材料和新工艺的应用，车桥在轻量化、耐久性和可靠性等方面也得到了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车桥的发展历程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车轮的概述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车轮是车辆行驶系统中的重要组成部分，具有承载、导向和缓冲等功能。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轮是车辆行驶系统中的基础部件，主要作用是支撑车身重量，使车辆能够在道路上行驶。此外，车轮还具有导向和缓冲功能，使车辆能够按照驾驶员的意图进行转向，并在行驶过程中吸收和缓冲来自路面的冲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车轮的定义和功能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根据不同的分类标准，车轮可以分为多种类型，如按材质可分为金属轮和橡胶轮，按功能可分为驱动轮和从动轮等。不同类型和结构的车轮具有不同的特点和使用场合。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的不同，车轮可以分为金属轮和橡胶轮两大类。金属轮具有较高的强度和耐久性，常用于载重车辆和高速车辆；而橡胶轮则具有较好的弹性和耐磨性，常用于越野车辆、工程车辆以及特种车辆。此外，根据功能的不同，车轮可以分为驱动轮和从动轮。驱动轮用于传递动力，使车辆前进或后退；而从动轮则主要用于支撑车身重量和协助转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车轮的类型和结构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随着科技的进步和工业的发展，车轮也在不断发展和改进，从最初的木制车轮到现代的金属和橡胶车轮，车轮的性能和安全性得到了极大的提升。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车轮是木制的，后来逐渐被金属车轮所取代。金属车轮的出现提高了车轮的强度和耐久性，为车辆的高速化和重型化奠定了基础。随着橡胶工业的发展，橡胶车轮逐渐成为主流。橡胶车轮具有较好的弹性和耐磨性，能够吸收和缓冲来自路面的冲击，提高车辆行驶的舒适性和安全性。现代车轮还采用了许多先进的技术和材料，如铝合金车轮、碳纤维车轮以及复合材料车轮等，进一步提高了车轮的性能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车轮的发展历程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车桥和车轮的关系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https://d.book118.com/227051121041006030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2024-09-01T19:28:24.858</cp:lastPrinted>
  <dcterms:created xsi:type="dcterms:W3CDTF">2024-09-01T11:28:24Z</dcterms:created>
  <dcterms:modified xsi:type="dcterms:W3CDTF">2024-09-01T11:28:26Z</dcterms:modified>
</cp:coreProperties>
</file>