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28FF8-497F-4159-9D29-92E58C8B8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3996CD-3926-46CA-AA04-74479E1F1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6B248-D7B1-4336-9D43-0C99F1855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63E229-2761-4AD6-8E1C-0DB99C878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2921A3-9859-4E12-ACC3-567252D30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5E296F-110B-4599-B21A-E9B2E7875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B57F2D-ABAC-4866-9F00-DEA0D8904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8B605E-5A9A-4CDD-BF4A-212F0FF4F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D873DE-7A57-4CB8-89C9-4B7E3CDCD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D8CF4-D179-4A36-A899-019E0A585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DF2EE-3D78-4A9B-8055-3CB5813CF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5116416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孕妇的饮食平衡技巧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孕妇饮食重要性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孕期营养需求特点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孕妇饮食平衡原则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孕期各阶段饮食调整建议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孕妇常见营养问题及解决方案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孕妇日常饮食注意事项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孕妇饮食重要性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583" r="18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为产后恢复打下基础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孕期良好的饮食习惯可以为产后的恢复提供良好的基础。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孕妇需要额外能量和营养素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孕妇在怀孕期间，需要为胎儿提供足够的营养，包括蛋白质、脂肪、碳水化合物、维生素和矿物质等。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保证孕妇自身健康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合理的饮食可以帮助孕妇维持自身的健康，预防贫血、缺钙等常见问题。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满足母婴营养需求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合理的饮食可以帮助孕妇控制体重增长，降低妊娠糖尿病、高血压等并发症的风险。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708" r="11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预防贫血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降低早产风险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孕妇在怀孕期间，对铁的需求量增加，合理的饮食可以帮助预防贫血。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一些研究表明，合理的饮食可以降低早产的风险。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预防孕期并发症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孕妇的饮食直接影响胎儿的营养供应，合理的饮食可以保证胎儿获得足够的营养，促进其健康发育。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提供足够营养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一些营养素对胎儿的器官和神经系统发育至关重要，孕妇合理的饮食可以降低出生缺陷的风险。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预防出生缺陷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孕妇在怀孕期间摄入足够的DHA等营养素，可以促进胎儿的智力发展。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促进胎儿智力发展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促进胎儿健康发育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孕期营养需求特点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21" r="329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孕期能量需求随孕期进展而增加，以满足胎儿生长、母体组织增长和代谢增加的需要。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蛋白质是胎儿生长发育的重要物质基础，孕期需增加优质蛋白质的摄入，如鱼、禽、蛋、瘦肉、奶制品等。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能量与蛋白质需求增加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矿物质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钙、铁、锌、碘等矿物质在孕期需求增加，以支持胎儿骨骼、血液和神经系统的发育。孕妇应多食用富含这些矿物质的食物，如奶类、豆类、瘦肉、海产品等。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维生素A、D、E、K、B族维生素和维生素C等在孕期都有重要作用，孕妇应保持多样化的饮食，适量摄入各种新鲜蔬菜和水果，以获取充足的维生素。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468" r="2346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矿物质和维生素需求增加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膳食纤维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膳食纤维有助于维持肠道功能，预防孕期便秘。孕妇应多食用富含膳食纤维的食物，如全麦面包、燕麦、豆类、蔬菜和水果等。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孕期保持充足的水分摄入有助于维持体内水平衡，预防脱水和尿路感染等问题。孕妇应每天饮用足够的水，并适量食用含水量高的食物，如西瓜、葡萄柚等水果。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膳食纤维和水分摄入要充足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孕妇饮食平衡原则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谷类和薯类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蔬菜水果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肉类、鱼类和蛋类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奶类和大豆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多样化摄入各类食物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935" r="2193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提供能量、B族维生素和膳食纤维，是孕期主要食物来源。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富含维生素、矿物质和膳食纤维，有助于维持肠道健康。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提供优质蛋白质、铁、锌等营养素，对胎儿发育至关重要。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富含钙、磷、钾等矿物质和优质蛋白质，有助于胎儿骨骼发育和母体健康。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56" b="18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控制总能量和营养素比例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合理控制总能量摄入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根据孕妇的体重、身高、孕周和劳动强度等因素，合理控制总能量摄入，避免能量过剩或不足。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保持适宜的营养素比例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碳水化合物、脂肪和蛋白质应保持适宜的比例，以满足孕妇和胎儿的生理需求。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控制盐和糖的摄入量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减少盐和糖的摄入，有助于预防妊娠期高血压和糖尿病等疾病。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https://d.book118.com/227051164161006042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2024-09-16T10:40:07.457</cp:lastPrinted>
  <dcterms:created xsi:type="dcterms:W3CDTF">2024-09-16T02:40:07Z</dcterms:created>
  <dcterms:modified xsi:type="dcterms:W3CDTF">2024-09-16T02:40:09Z</dcterms:modified>
</cp:coreProperties>
</file>