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A0B33-30BD-4D9F-B055-8859A1EF6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B2F57-9521-46EE-974E-7CC41F8C3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3F01F-8138-4447-8011-FA96A0AF6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43EA7-8ED1-4B4C-B673-4CA6E0AD7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BE8738-889B-47B0-BBDB-7A80B5AF0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EACD8-5F68-4101-BA8F-8A34A603E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4A4DDD-A9BF-40D7-A8EF-433B194D7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BA94F-CC0F-4943-A838-930F98334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952A8-E538-4957-9546-318C56EC7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BB46E-6D7A-4F4F-9F7C-C56726B88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87A7C-480B-46EA-A109-B877A6E52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52012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艺术教育教学工作总结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教育教学工作方法与措施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教育教学工作反思与展望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通过对过去一段时间内的工作进行总结，发现存在的问题和不足，提出改进措施，从而提升艺术教育教学质量。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提升艺术教育教学质量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通过反思教学实践和经验分享，促进艺术教师的专业成长和进步。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通过对艺术教育教学工作的总结，为学校艺术教育的发展提供有益的参考和借鉴。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推动学校艺术教育发展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汇报艺术课堂教学的实施情况，包括教学内容、教学方法、教学效果等方面的总结和反思。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课堂教学情况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分析学生的学习情况，包括学习成绩、学习态度、学习兴趣等方面的变化和进步。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学生学习情况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总结教师在教学过程中的成长和进步，包括教学理念、教学方法、教学技能等方面的提升。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教师教学能力提升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展示学校艺术教育取得的成果，包括学生作品展示、艺术活动组织、艺术教育交流等方面的情况。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学校艺术教育成果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094" r="1509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教育教学工作成果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课程设计与实施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多元化课程设计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结合艺术教育的特点和目标，设计了涵盖绘画、音乐、舞蹈、戏剧等多领域的课程，以满足学生不同的艺术兴趣和需求。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互动式教学方法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采用项目式学习、小组合作等互动式教学方法，激发学生的学习兴趣和主动性，培养学生的创新思维和合作能力。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个性化教学计划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针对学生的不同艺术水平和特长，制定个性化的教学计划，提供有针对性的指导和辅导，确保每个学生都能获得进步和成长。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利用学校网站或社交媒体等线上平台，定期展示学生的艺术作品，让更多人欣赏到学生的才华和创意。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线上展示平台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组织定期的线下艺术展览活动，如画展、音乐会等，让学生有机会向社会公众展示自己的作品，增强学生的自信心和成就感。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线下展览活动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编辑出版学生艺术作品集，收录学生的优秀作品和设计成果，作为学生学习艺术的见证和成果展示。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学生作品集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学生作品展示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获奖作品数量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统计学生在各类艺术比赛和展览中获奖的作品数量，包括等级奖、优秀奖等。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获奖等级分布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分析学生获奖作品的等级分布，了解学生在不同艺术领域的优势和竞争力。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获奖学生比例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计算获奖学生占参与比赛或展览学生总数的比例，评估学校艺术教育的整体水平和成果。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获奖情况统计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教育教学工作方法与措施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探究式教学法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鼓励学生自主发现问题、提出问题、解决问题，培养学生的创新精神和实践能力。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通过创设生动、具体的教学情境，引导学生主动参与、积极体验，提高学生的学习兴趣和积极性。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合作式学习法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通过小组合作、角色扮演、讨论交流等方式，促进学生之间的互助合作，提高学生的团队协作能力和沟通能力。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创新性教学方法应用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利用计算机、投影仪等现代教学设备，展示图片、视频、音频等多媒体素材，使教学内容更加生动、形象。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借助网络平台和在线教育资源，开展远程教育和在线学习，打破时间和空间的限制，为学生提供更加灵活的学习方式。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组织学生参加各类艺术实践活动，如艺术展览、演出、比赛等，让学生在实践中感受艺术的魅力，提高学生的艺术素养和实践能力。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多元化教学手段运用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https://d.book118.com/227052012032006031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2024-09-03T06:15:25.951</cp:lastPrinted>
  <dcterms:created xsi:type="dcterms:W3CDTF">2024-09-02T22:15:25Z</dcterms:created>
  <dcterms:modified xsi:type="dcterms:W3CDTF">2024-09-02T22:15:28Z</dcterms:modified>
</cp:coreProperties>
</file>