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F654F-802E-4123-9061-4EBBE53A8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01A3F-4B06-4C51-85DF-E7A64DAE4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7205D-A234-4364-BCAC-FDF857A02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74A9A-FDA4-4D95-B057-A98FC7723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421B3D-D2C8-43F1-A571-148B3CF8A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ED90B8-1D9D-4304-8D0A-46EF8B565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92A076-22CD-4C11-8195-C5E9CE6CA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23A07-E831-440E-A187-90B530549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F8070-2915-462A-ABB1-91D29D857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49A41-67B2-4AD4-9866-AC75AB680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DD0AF-5080-49A9-9E48-3E8BFFB0D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54022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38企业规范化管理培训的案例研究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企业规范化管理培训现状及问题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优秀企业规范化管理培训案例介绍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对比分析不同企业规范化管理培训策略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企业规范化管理培训关键因素探讨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提升企业规范化管理培训效果的建议措施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提升企业管理水平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38企业规范化管理培训旨在通过系统性的培训，提升企业管理人员的专业素养和管理能力，推动企业实现规范化、科学化管理。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适应市场经济发展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随着市场经济的发展，企业面临着越来越激烈的竞争，规范化管理成为提升企业竞争力的重要途径。38企业规范化管理培训正是基于这一背景而开展的。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5" b="137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介绍38企业规范化管理培训的主要内容和课程设置，包括管理理念、管理技能、管理工具等方面的培训内容。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分析38企业规范化管理培训的效果，通过培训前后的对比、学员反馈、绩效评估等方式，对培训效果进行客观评估。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总结38企业规范化管理培训的经验教训，探讨培训过程中存在的问题和不足，提出改进意见和建议，为其他企业的规范化管理培训提供借鉴和参考。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培训经验与启示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企业规范化管理培训现状及问题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99" b="6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99" b="65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现状分析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培训普及程度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目前，大多数企业已经认识到规范化管理培训的重要性，并积极组织员工参与相关培训。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培训内容与形式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培训内容主要包括企业管理理论、规范化管理流程、员工职业素养等方面，培训形式以线下集中授课为主，辅以线上学习、案例分析等。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多数企业会对培训效果进行评估，通过考试、问卷调查等方式了解员工对培训内容的掌握情况。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培训方式单一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目前，大多数企业的培训方式以线下集中授课为主，缺乏多样性和灵活性，无法满足不同员工的学习需求。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虽然多数企业会对培训效果进行评估，但评估方式相对简单，无法全面反映员工的学习效果和培训质量。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培训内容与需求不匹配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部分企业的培训内容过于理论化，与实际工作需求脱节，导致员工难以将所学应用到实际工作中。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1708" r="31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评估机制不完善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目前，多数企业的培训效果评估机制相对简单，缺乏科学性和系统性，无法全面反映员工的学习效果和培训质量。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对培训需求缺乏深入了解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企业在制定培训计划时，未充分了解员工的实际工作需求和学习特点，导致培训内容与实际需求不匹配。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培训资源有限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部分企业由于资金、时间等资源有限，无法为员工提供多样化、高质量的培训。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原因剖析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优秀企业规范化管理培训案例介绍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提升中高层管理人员领导力，加强团队协作和沟通能力。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领导力发展、团队建设、沟通技巧、战略规划等。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通过培训，中高层管理人员领导力得到显著提升，团队协作和沟通能力明显增强，公司整体业绩稳步提升。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案例一：某大型集团公司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创新思维训练、创业精神培养、市场趋势分析、产品创新等。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培养员工创新意识和创业精神，提高员工适应市场变化的能力。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通过培训，员工创新意识和创业精神得到激发，公司不断涌现出优秀的创新产品和项目，市场竞争力显著提升。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500" r="11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875" r="18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案例二：某知名互联网企业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50" r="14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提高员工专业技能和综合素质，促进企业创新发展。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专业技能培训、创新思维训练、团队协作能力提升等。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通过培训，员工专业技能和综合素质得到全面提升，企业创新能力和市场竞争力明显增强，实现了快速发展。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案例三：某创新型中小企业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对比分析不同企业规范化管理培训策略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https://d.book118.com/227054022062006052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2024-09-25T21:27:19.281</cp:lastPrinted>
  <dcterms:created xsi:type="dcterms:W3CDTF">2024-09-25T13:27:19Z</dcterms:created>
  <dcterms:modified xsi:type="dcterms:W3CDTF">2024-09-25T13:27:21Z</dcterms:modified>
</cp:coreProperties>
</file>