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E6E82D-77A4-4294-9B6A-E6E883C40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310738-721D-463F-89AA-77C26E5A3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956F0E-5497-4759-A8B8-A4758DDAF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5B172B-BD69-48D8-A597-A79A95092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C74E8A-DA8B-48AD-8634-6C8BEC49A4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3F1332-078E-4EE1-8F8B-8D2F78C423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3F6927-7329-40F7-92E1-EFB9CC7E17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36C73D-AD8C-4BE2-BAF9-C2D5D121B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C9221-E070-48E5-9B6E-CB05CC86F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99E38-1FF0-453D-B3C6-F2794A149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D47E2D-1A6F-4A4A-A4C1-A9A722066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54053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《数理统计》基本概念</a:t>
            </a:r>
            <a:endParaRPr lang="en-US" sz="5175" b="1">
              <a:solidFill>
                <a:schemeClr val="dk1">
                  <a:lumMod val="95000"/>
                  <a:lumOff val="5000"/>
                  <a:alpha val="100000"/>
                </a:schemeClr>
              </a:solidFill>
              <a:latin typeface="Arial"/>
              <a:ea typeface="Arial"/>
              <a:cs typeface="Arial"/>
            </a:endParaRP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endParaRPr lang="en-US" sz="1500">
              <a:solidFill>
                <a:srgbClr val="FFFFFF">
                  <a:alpha val="100000"/>
                </a:srgbClr>
              </a:solidFill>
              <a:latin typeface="Arial"/>
              <a:ea typeface="Arial"/>
              <a:cs typeface="Arial"/>
            </a:endParaRP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endParaRPr lang="en-US" sz="1500">
              <a:solidFill>
                <a:srgbClr val="FFFFFF">
                  <a:alpha val="100000"/>
                </a:srgb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数理统计概述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总体与样本</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数据收集与整理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概率分布与随机变量</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参数估计方法</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假设检验原理及应用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方差分析与回归分析初步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数理统计概述</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数理统计是应用概率论对数据进行收集、整理、分析和推断的数学学科，主要研究如何从数据中获取有用信息以及如何利用这些信息进行决策。</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数理统计定义</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数理统计起源于17世纪中叶的赌博游戏分析，随着概率论的发展而逐渐成熟。19世纪末至20世纪初，随着大样本理论的建立，数理统计开始广泛应用于各个领域。20世纪中叶以后，随着计算机技术的飞速发展，数理统计在理论和应用方面都取得了巨大的进步。</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数理统计发展</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数理统计定义与发展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数理统计应用领域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自然科学领域</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在物理学、化学、生物学等自然科学领域，数理统计被用于实验设计、数据分析以及科学假设的检验等。</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社会科学领域</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在经济学、社会学、心理学等社会科学领域，数理统计被用于调查研究、模型构建以及政策评估等。</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工程技术领域</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在质量控制、可靠性工程、生物医学工程等工程技术领域，数理统计被用于过程控制、产品检验以及风险评估等。</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金融领域</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在金融风险管理、投资组合优化、量化交易等金融领域，数理统计被用于建模分析、预测未来市场走势以及制定投资策略等。</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概率论是数理统计的理论基础</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概率论研究随机现象的数学规律，为数理统计提供了理论支撑和方法指导。在数理统计中，许多概念和方法都来源于概率论，如随机变量、分布函数、期望和方差等。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数理统计是概率论的应用延伸</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数理统计将概率论的理论应用于实际问题中，通过对数据的收集和分析来揭示随机现象背后的规律。同时，数理统计的发展也推动了概率论的深入研究，两者相互促进、共同发展。</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数理统计与概率论关系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总体与样本</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66" r="1496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总体是研究对象的全体个体所构成的集合，具有共同性质和特征。</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总体定义</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总体具有大量性、同质性、差异性和随机性。大量性指总体包含的个体数量足够多；同质性指总体内个体具有某些共同特征；差异性指总体内个体之间存在差异；随机性指总体内个体的出现具有随机性。</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总体特点</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总体概念及特点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样本是从总体中随机抽取的一部分个体所构成的集合，用于推断总体的性质。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要点一</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要点二</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样本选取方法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常用的样本选取方法有简单随机抽样、分层抽样、系统抽样和整群抽样等。简单随机抽样是最基本的抽样方法，每个个体被抽中的概率相等；分层抽样是将总体分成若干层，再从各层中随机抽取样本；系统抽样是按照一定的间隔从总体中抽取样本；整群抽样是将总体分成若干群，再随机抽取若干群作为样本。</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样本概念及选取方法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代表性关系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样本是总体的一个子集，应该能够代表总体的特征和性质。因此，在选择样本时，需要保证样本的代表性，使样本能够真实反映总体的情况。</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898" r="2089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推断关系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通过对样本的观察和分析，可以对总体的特征和性质进行推断。这种推断基于概率论和数理统计的原理和方法，具有一定的可靠性和置信度。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误差关系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由于样本只是总体的一部分，因此在对总体进行推断时可能存在误差。这种误差包括抽样误差和非抽样误差。抽样误差是由于随机抽样引起的误差，而非抽样误差是由于其他因素（如测量误差、数据处理误差等）引起的误差。</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总体与样本关系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数据收集与整理</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71" r="2387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数据可以来自各种渠道，如实验、调查、观测等。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数据来源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数据可分为定量数据和定性数据。定量数据是可度量的，如身高、体重等；定性数据则是描述性的，如性别、职业等。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数据来源及类型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通过人为控制实验条件收集数据。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实验法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9033" r="903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通过问卷、访谈等方式收集数据。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调查法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通过直接观察或记录现象收集数据。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观测法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数据收集方法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对收集到的数据进行分类、编码、录入等处理，以便于分析。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将数据以图表、图像等形式呈现出来，以便于直观理解和分析。常见的数据展示方式有表格、条形图、折线图、饼图等。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数据整理与展示</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数据展示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数据整理</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概率分布与随机变量</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概率分布概念及性质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概率分布定义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概率分布是描述随机变量取不同值的概率规律，包括离散型概率分布和连续型概率分布。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概率分布性质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概率分布具有非负性、规范性、可加性等基本性质，其中规范性指所有可能取值的概率之和为1。</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https://d.book118.com/227054053006006035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2024-09-09T06:04:07.708</cp:lastPrinted>
  <dcterms:created xsi:type="dcterms:W3CDTF">2024-09-08T22:04:07Z</dcterms:created>
  <dcterms:modified xsi:type="dcterms:W3CDTF">2024-09-08T22:04:09Z</dcterms:modified>
</cp:coreProperties>
</file>