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7EA3D-4B55-4642-81DD-E1A05085E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D2DDB-40AE-4F66-AE19-411FB1560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3631B-7765-45B6-8910-3D2DFA74E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783FF-E143-4C9F-9CE2-1BA680A4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4B959-4927-461C-BA5F-34F058A81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120E4-9B39-478B-B4DD-42F65889E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8FF1EE-7940-4290-9CB0-02A35FB3F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13477-59EB-4749-8ED3-672C81738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B9015-07AC-4DE3-9681-A3546DC08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7B3ED-1AB0-4335-8BA0-4125B53E7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86C92-21CD-4D5B-94B8-960DE94E2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541631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高中生宿舍安全培训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个人防护安全知识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https://d.book118.com/227054163120006035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2024-09-10T03:40:46.056</cp:lastPrinted>
  <dcterms:created xsi:type="dcterms:W3CDTF">2024-09-09T19:40:46Z</dcterms:created>
  <dcterms:modified xsi:type="dcterms:W3CDTF">2024-09-09T19:40:47Z</dcterms:modified>
</cp:coreProperties>
</file>