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FEDDD-705B-4183-A9D3-24C1A0B7B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A8DE1-02F9-4714-956A-173E5ABDB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4B5E4-8532-4832-82E0-05131C7B2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2B217-076C-4149-A2FD-FCBF49859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CDD42D-F1E7-4BFB-99D7-D0DA5F975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C960D7-EE26-4719-9251-30F811AEE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DD4AEB-A2D7-44A1-9A6A-D06221B48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9057F-09A6-45D5-93D1-432771A8A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F8D4D-5053-4566-8DC0-7E8684C0C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195FC-34DF-4883-8B26-4188F0DBF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13FAC-5DC8-4D31-AE1F-FC1D064D6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55023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跨境电子商务模式分析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跨境电子商务物流解决方案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跨境电子商务支付与安全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跨境电子商务法规与政策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跨境电子商务发展趋势预测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跨境电子商务是指分属不同关境的交易主体，通过电子商务平台达成交易、进行支付结算，并通过跨境物流送达商品、完成交易的一种国际商业活动。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全球性、匿名性、无形性、即时性、无纸化、快速演进等。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31" r="12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跨境电子商务1.0阶段（1999～2003），主要商业模式是网上展示、线下交易的外贸信息服务模式。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23" r="112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跨境电子商务2.0阶段（2004～2012），2004年，跨境电子商务2.0阶段来临。这个阶段，跨境电子商务平台和在线交易迅速发展。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跨境电子商务3.0阶段（2013～），2013年成为跨境电子商务重要转型年，跨境电子商务交易获得相对合法地位，交易平台开始转型为在线交易平台，帮助成员企业直接完成商品交易。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跨境电子商务发展历程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跨境电子商务作为推动经济一体化、贸易全球化的技术基础，具有非常重要的战略意义。它不仅冲破了国家间的障碍，使国际贸易走向无国界贸易，同时它也正在引起世界经济贸易的巨大变革。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跨境电子商务为企业打造国际品牌提供了新机遇，是“中国制造”向“中国营销”和“中国创造”转变的具体体现。同时，跨境电子商务能促进外贸方式转变，增强综合竞争力。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跨境电子商务意义与价值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跨境电子商务模式分析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B2B模式主要是企业之间的交易，包括原材料采购、零部件供应、产品批发等。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企业间交易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交易规模大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564" r="356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由于是企业间的交易，通常交易规模较大，涉及的金额也较高。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B2B模式下的交易双方往往建立长期稳定的合作关系，确保供应链的顺畅。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B2C模式是企业直接向消费者销售产品或服务，如网上零售、跨境电商平台等。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29" r="1929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企业对消费者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B2C平台为消费者提供丰富的商品选择，满足不同消费者的个性化需求。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商品多样化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B2C模式为消费者提供便捷的购物体验，包括在线支付、物流配送等。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便捷的购物体验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B2C模式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消费者对消费者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C2C模式是个人与个人之间的电子商务交易，如二手商品交易、拍卖网站等。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交易灵活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C2C模式下的交易双方可以根据各自需求灵活制定交易条件和价格。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信用体系重要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C2C交易中，信用体系的建设尤为重要，以确保交易双方的权益和信任。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C2C模式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F2C模式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工厂直接对消费者的电子商务模式，省去了中间环节，降低了商品价格。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M2C模式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制造商直接对消费者的电子商务模式，制造商通过在线平台直接向消费者销售产品。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C2B模式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消费者定制产品的电子商务模式，消费者提出需求，企业根据需求进行生产。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O2O模式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线上与线下相结合的电子商务模式，消费者在线上下单后，到线下实体店消费或享受服务。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其他创新模式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跨境电子商务物流解决方案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可追踪性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国际快递通常提供实时追踪服务，卖家和买家可以实时了解包裹的运输状态和预计送达时间。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高效快捷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国际快递公司提供全球范围内的快速、可靠的包裹递送服务，确保商品及时到达消费者手中。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国际快递公司对包裹的安全性和完整性有很高的保障，采取多种措施防止包裹丢失或损坏。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212" r="1721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375" r="5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国际快递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108" b="51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07" b="4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邮政小包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价格实惠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邮政小包相对于其他运输方式来说，价格较为实惠，适合小件商品的运输。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覆盖范围广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邮政网络遍布全球各地，能够覆盖到偏远地区，满足跨境电商的物流需求。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清关便利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邮政小包在清关方面相对简单，能够减少因清关问题导致的物流延误。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更好的客户体验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海外仓储可以更快地处理退换货和售后服务，提高客户满意度和忠诚度。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海外仓储可以将商品提前存储在目标市场附近的仓库中，缩短运输时间，提高物流效率。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降低运输成本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通过批量运输和集中存储，海外仓储可以降低单个商品的运输成本。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海外仓储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https://d.book118.com/227055023034006044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2024-09-18T11:16:41.744</cp:lastPrinted>
  <dcterms:created xsi:type="dcterms:W3CDTF">2024-09-18T03:16:41Z</dcterms:created>
  <dcterms:modified xsi:type="dcterms:W3CDTF">2024-09-18T03:16:43Z</dcterms:modified>
</cp:coreProperties>
</file>