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ED90FD-8CFA-4C59-B2E1-CAE0DDD5C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DEDE93-1DA5-4EA6-B7C8-319BAC53F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B3259-8BF9-4FE6-9BE7-91A0049A1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2AC8EE-322B-42B4-8ACB-5CF0BB3A1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8FE2AA-FA0D-48CD-A836-41042D7C2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0BE251-A0EF-47A3-A1FD-CBC454DD2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0F454C-6F86-4088-A470-3C1DB341F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FD92F-17D2-424F-817C-AC3B7F72E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7F7FB6-0143-4C91-BF06-0143AA943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0FD86-CAC5-4617-AD7F-DA592C480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8AA322-BB32-4CB0-94F0-720E98A9F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055200164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后叉韧带护理查房PPT\n## 1.后叉韧带损伤概述及流行病学\n### 1.1后叉韧带损伤的定义与分类\n### 1.2后叉韧带损伤的流行病学数据\n### 1.3后叉韧带损伤的高危因素与影响因素\n## 2.后叉韧带损伤的临床表现与诊断\n### 2.1后叉韧带损伤的临床症状与体征\n### 2.2后叉韧带损伤的辅助检查方法\n### 2.3后叉韧带损伤的诊断与鉴别诊断\n## 3.后叉韧带损伤的治疗与康复\n### 3.1后叉韧带损伤的非手术治疗方案\n### 3.2后叉韧带损伤的手术治疗方案\n### 3.3后叉韧带损伤的康复训练与康复护理\n## 4.后叉韧带损伤的护理查房实践\n### 4.1后叉韧带损伤的护理评估与护理问题\n### 4.2后叉韧带损伤的护理措施与实施\n### 4.3后叉韧带损伤的护理效果评价与持续改进\n## 5.后叉韧带损伤的预防与健康教育\n### 5.1后叉韧带损伤的预防策略与方法\n### 5.2后叉韧带损伤的健康教育内容与传播\n### 5.3后叉韧带损伤的健康管理与长期随访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后叉韧带护理查房PPT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后叉韧带损伤概述及流行病学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后叉韧带损伤的定义</a:t>
                </a:r>
                <a:endParaRPr/>
              </a:p>
            </p:txBody>
          </p:sp>
          <p:sp>
            <p:nvSpPr>
              <p:cNvPr id="1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后叉韧带（HLB）是膝关节的主要稳定结构之一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损伤通常是由于突然的扭伤或跌倒导致的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损伤可能导致膝关节不稳定和疼痛</a:t>
                </a:r>
                <a:endParaRPr/>
              </a:p>
            </p:txBody>
          </p:sp>
          <p:sp>
            <p:nvSpPr>
              <p:cNvPr id="17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后叉韧带损伤的分类</a:t>
                </a:r>
                <a:endParaRPr/>
              </a:p>
            </p:txBody>
          </p:sp>
          <p:sp>
            <p:nvSpPr>
              <p:cNvPr id="1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根据损伤程度分为：轻度、中度和重度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根据损伤部位分为：股骨侧损伤、胫骨侧损伤和完全损伤</a:t>
                </a:r>
                <a:endParaRPr/>
              </a:p>
            </p:txBody>
          </p:sp>
          <p:sp>
            <p:nvSpPr>
              <p:cNvPr id="18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后叉韧带损伤的定义与分类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后叉韧带损伤的流行病学数据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全球范围内的发病率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据估计，全球每年有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200万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例后叉韧带损伤发生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以运动损伤和交通事故为主要原因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不同年龄和性别的发病率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青壮年人群发病率较高，尤其是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15-45岁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年龄段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男性发病率略高于女性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高危因素</a:t>
                </a:r>
                <a:endParaRPr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运动损伤：如篮球、足球等需要跳跃和扭转的运动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交通事故：如摩托车、自行车等交通事故导致的撞击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个体因素：如年龄、性别、遗传等</a:t>
                </a:r>
                <a:endParaRPr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</a:t>
                </a:r>
                <a:endParaRPr/>
              </a:p>
            </p:txBody>
          </p:sp>
          <p:sp>
            <p:nvSpPr>
              <p:cNvPr id="21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训练负荷：过高的训练负荷可能导致后叉韧带损伤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技巧水平：技术水平不佳可能导致运动损伤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防护设备：佩戴合适的护具可以降低损伤风险</a:t>
                </a:r>
                <a:endParaRPr/>
              </a:p>
            </p:txBody>
          </p:sp>
          <p:sp>
            <p:nvSpPr>
              <p:cNvPr id="21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后叉韧带损伤的高危因素与影响因素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后叉韧带损伤的临床表现与诊断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临床症状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膝关节疼痛：尤其是运动后或活动时疼痛加剧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肿胀：膝关节肿胀，活动受限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关节不稳：膝关节出现松动和不稳定感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体征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膝关节间隙压痛：在膝关节内侧和外侧有压痛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抽屉试验阳性：检查膝关节前后稳定性时，发现异常活动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轴移试验阳性：检查膝关节内外旋转稳定性时，发现异常活动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后叉韧带损伤的临床症状与体征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后叉韧带损伤的辅助检查方法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影像学检查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X光片：了解骨折和关节脱位等并发症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MRI：评估韧带损伤程度和范围，以及关节其他结构损伤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实验室检查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血常规：了解炎症反应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凝血功能：评估出血风险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后叉韧带损伤的诊断与鉴别诊断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根据病史、临床症状和体征进行初步诊断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结合影像学检查和实验室检查进行确诊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鉴别诊断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与膝关节其他结构损伤（如半月板损伤、骨折等）进行鉴别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与其他关节疾病（如类风湿性关节炎、痛风等）进行鉴别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后叉韧带损伤的治疗与康复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https://d.book118.com/227055200164006053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后叉韧带护理查房PPT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2024-09-27T23:10:47.077</cp:lastPrinted>
  <dcterms:created xsi:type="dcterms:W3CDTF">2024-09-27T15:10:47Z</dcterms:created>
  <dcterms:modified xsi:type="dcterms:W3CDTF">2024-09-27T15:10:48Z</dcterms:modified>
</cp:coreProperties>
</file>