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9FF11-2896-4BF1-AE55-37264C44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6F6A3-4214-40CB-BADA-9A70EDF8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A8135-BC43-4E80-B072-BCEE73471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FA659-922D-4AAA-B9AB-286DC091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3A94C-A80C-430A-9586-219BE7E7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EC02E-47EC-446B-9385-24960D9C6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0B9B0-7520-4B18-8652-B91C0A02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17DFC-76B3-450E-8BA9-F4E43853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C4E3B-9787-497B-8F8E-FACB1B30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F0C18-2D5B-43A0-8E2E-A3B05601C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34D5C-EF00-4F64-80E7-18F5C4BC9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603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护理管理亮点汇报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护理管理亮点介绍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护理管理是为了满足人们的健康需求，通过计划、组织、领导、协调、控制等过程，对护理工作进行合理安排和有效管控。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护理管理具有系统性、科学性、实践性、艺术性和服务性等特点，需要综合考虑医疗、护理、管理等多方面的知识和技能。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通过科学的管理手段，优化护理流程，提高护理工作的效率和质量，为患者提供更好的服务。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有效的护理管理能够确保患者的安全和舒适，减少医疗事故和纠纷的发生。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护理管理水平的提升有助于推动护理学科的发展，提高护理专业的地位和影响力。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从早期的家庭护理到现代的医院护理，护理管理经历了漫长的发展历程，逐渐形成了较为完善的理论体系和实践规范。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随着医疗技术的不断进步和人们健康需求的日益增长，护理管理面临着新的挑战和机遇，未来将更加注重人性化、智能化和精细化的发展。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护理管理亮点介绍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在护理工作中，我们积极探索和实践创新护理方法，以提高护理效果和患者满意度。例如，我们引入了康复护理理念，将康复训练与日常护理相结合，有效促进了患者的康复进程。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我们注重与医生、药师、营养师等其他医疗专业人员的合作，共同制定和实施治疗方案，为患者提供全方位的医疗服务。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利用信息技术手段，如电子病历、移动护理等，提高了护理工作的效率和准确性，减少了医疗差错的发生。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我们注重团队成员之间的明确分工与高效协作，确保各项护理工作能够顺利进行。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明确的分工与合作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团队成员定期进行沟通与交流，分享工作经验和技巧，共同提高护理水平。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定期沟通与交流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通过建立激励与评价机制，鼓励团队成员积极参与工作，提高工作积极性和满意度。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激励与评价机制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人性化服务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我们注重为患者提供人性化服务，关注患者的心理需求，给予关爱和支持。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专业护理技能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团队成员具备扎实的专业护理技能，能够为患者提供专业、准确的护理服务。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定期开展患者满意度调查，及时了解患者的需求和意见，持续改进护理服务质量。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通过定期的质量监控与评估，及时发现和解决护理工作中存在的问题和不足。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制定持续改进计划，针对存在的问题进行整改和优化，不断提高护理工作的质量和效率。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鼓励团队成员参加学习与培训，提升个人专业素养和团队整体水平。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持续质量改进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https://d.book118.com/227056031013006051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2024-09-23T22:03:46.720</cp:lastPrinted>
  <dcterms:created xsi:type="dcterms:W3CDTF">2024-09-23T14:03:46Z</dcterms:created>
  <dcterms:modified xsi:type="dcterms:W3CDTF">2024-09-23T14:03:48Z</dcterms:modified>
</cp:coreProperties>
</file>