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65AC49-D8B7-4AF9-BF0C-49A1E9846F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337914-B81F-4C00-9CB1-04CAED27F6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38553E-0BCE-4CE2-8A8E-878292AFE4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49ED62-0866-4F39-9285-BCD6912819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9C8B17E-210D-4BE9-9371-870C814219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8F8D4E9-C16C-468C-A2DB-D93D8344E0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C168D02-F613-47F2-AF1A-6653A33451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EBCB96-EEE5-405D-9899-9037D331BB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29BCCA-4958-49A4-A18E-1EFD3E4D9F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7481D7-52F4-442B-AFD8-EFFB326AE6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E925DB-51EB-41B8-83DB-8386766466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7060156116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绩效考核管理系统操作手册课件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登录与系统配置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考核计划制定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考核实施与监控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考核结果评定与反馈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系统维护与升级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帮助用户了解绩效考核管理系统的功能和操作方法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提高用户在绩效考核管理方面的效率和工作质量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促进企业或组织实现更好的人力资源管理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绩效考核管理系统是一套用于评估和管理员工绩效的软件系统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包括目标设定、绩效评估、反馈与沟通、数据分析和报告等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帮助企业和组织提高员工绩效，促进员工发展，提升整体业绩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绩效考核管理系统简介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登录与系统配置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在登录页面输入用户名和密码。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点击“登录”按钮，进入系统主界面。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打开浏览器，输入绩效考核管理系统网址。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登录操作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系统配置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进入系统后，点击“系统设置”菜单。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在系统设置页面，可以对系统参数、界面风格、数据字典等进行配置。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配置完成后，点击“保存”按钮，使配置生效。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权限设置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点击“权限管理”菜单。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在权限管理页面，可以设置不同角色的权限，如管理员、普通用户等。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根据实际需求，为不同角色分配相应的操作权限和数据访问权限。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保存权限设置后，确保权限设置符合企业规范和安全要求。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考核计划制定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https://d.book118.com/227060156116006052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2024-09-26T03:52:02.045</cp:lastPrinted>
  <dcterms:created xsi:type="dcterms:W3CDTF">2024-09-25T19:52:02Z</dcterms:created>
  <dcterms:modified xsi:type="dcterms:W3CDTF">2024-09-25T19:52:04Z</dcterms:modified>
</cp:coreProperties>
</file>