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A0BF2-0D8E-4B22-B721-805BBB280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2C79B-B827-4FF5-8059-68CF08A9F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757DE-81B6-4506-B67D-AA65AD650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F816C-06DF-43F0-8B37-EAC1E9F65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C28BD4-8581-466E-A4D7-0C397BB72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01678-AAFD-4A04-8A58-690AB8BF4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FF8357-3FE4-4811-8DAF-2A42E94CA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7B600-BA65-4415-8974-E9C760BCE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59FE9-7E5F-4A50-A630-E625623AF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18CEF-8A20-4300-8473-4A9D750B8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5C64C-903E-449C-A831-DF936B8CD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631501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加热炉维修技术方案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加热炉维修技术方案概述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加热炉常见故障及原因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加热炉维修技术实施步骤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加热炉维修技术方案效果评估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加热炉是工业生产中常用的设备之一，其正常运行对于保证生产效率和产品质量具有重要意义。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随着使用时间的增长，加热炉可能会出现各种故障和问题，需要进行维修和保养。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268" b="626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本技术方案旨在提供加热炉维修的全面指导和建议，以确保其正常运行和使用效果。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314" b="731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加热炉的正常运行直接影响到产品的质量和生产的效率，因此对其进行及时的维修和保养至关重要。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有效的加热炉维修技术方案能够延长设备使用寿命、降低故障率、提高生产效益，为企业创造更大的价值。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081" r="1008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4" r="9674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加热炉是许多工业生产流程的核心设备之一，如钢铁、陶瓷、玻璃等行业的熔炼、烧成、熔融等工艺过程。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加热炉的重要性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加热炉维修技术方案概述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通过观察加热炉的运行状态、检查相关仪表和控制系统，确定故障原因。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设备停机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关闭加热炉电源，确保安全。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拆卸故障部件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根据故障诊断结果，拆卸可能存在问题的部件。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维修与更换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对故障部件进行修复或更换。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重新安装与调试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将维修后的部件重新安装到加热炉上，并进行调试，确保正常运行。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验收与交付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完成维修后，进行验收测试，确保加热炉性能达标，交付给客户。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https://d.book118.com/227063150135006051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2024-09-25T00:07:25.370</cp:lastPrinted>
  <dcterms:created xsi:type="dcterms:W3CDTF">2024-09-24T16:07:25Z</dcterms:created>
  <dcterms:modified xsi:type="dcterms:W3CDTF">2024-09-24T16:07:27Z</dcterms:modified>
</cp:coreProperties>
</file>