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02B76-D383-4D1E-9269-1ABCD0C09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98BE-66C2-4FA8-9EAE-44871157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C0185-2BC0-4E9F-8074-FF347BE1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7A477-AA46-429D-9FDC-E0873705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83667-F288-4D41-A7EF-32519DEF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F2CB0-1320-4228-9DEF-238671D3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AACF5-E36C-4F36-9FE9-AB4EAB27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02FD1-5C83-4242-ADA3-C5A53ECC5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04CD8-B171-4C70-8517-F9E12D14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E59F-6328-43EE-AF2B-4864AC1E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5B9F-F648-4D35-BAC6-F2B0927A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5035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外科医生科普的途径和方式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提升公众对医疗行业的信任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外科医生作为医疗行业的专业人士，其科普宣教有助于提升公众对医疗行业的信任感，减少医患矛盾。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培养公众健康素养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通过科普宣教，外科医生可以帮助公众培养健康的生活方式，提高健康素养，预防疾病。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增强公众对疾病的认识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通过外科医生的科普宣教，公众可以更好地了解各种疾病的成因、症状、预防和治疗方法，从而增强自我保健意识。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提升公众健康意识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通过科普宣教，外科医生可以向公众传授预防疾病的知识和方法，降低疾病的发生率。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促进健康行为养成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外科医生可以引导公众养成健康的生活习惯，如合理饮食、适量运动、保持良好的卫生习惯等。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提高早期发现率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通过科普宣教，公众可以了解疾病的早期症状，及时发现并就医，提高治愈率。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预防疾病，促进健康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通过预防疾病和促进健康，外科医生的科普宣教可以降低医疗需求，减轻医疗负担。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公众对疾病的正确认识和预防措施的掌握，可以减少不必要的医疗就诊和检查，提高医疗资源利用效率。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提高医疗资源利用效率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外科医生的科普宣教可以帮助公众了解疾病真相，避免因误解而导致的误诊和过度治疗。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减少误诊和过度治疗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减少医疗资源浪费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常见外科疾病知识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介绍外科疾病的分类，如创伤、感染、肿瘤等，以及各类疾病的发病机制和临床表现。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常见外科疾病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重点介绍一些常见的外科疾病，如阑尾炎、胆囊炎、疝气等，讲解其发病原因、症状和体征。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强调健康的生活方式对预防外科疾病的重要性，如合理饮食、适量运动、戒烟限酒等。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建议定期进行身体检查，以便早期发现潜在的外科疾病，提高治愈率。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外科疾病的预防措施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介绍手术治疗的基本原理和方法，包括手术适应症、手术过程、术后护理等。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介绍一些非手术治疗方法，如药物治疗、物理治疗、康复治疗等。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指导患者进行适当的康复锻炼，促进术后恢复和功能改善。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强调心理调适在外科疾病康复中的重要性，提供心理支持和辅导。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外科医生科普的途径和方式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https://d.book118.com/227065035164006043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2024-09-18T00:34:44.695</cp:lastPrinted>
  <dcterms:created xsi:type="dcterms:W3CDTF">2024-09-17T16:34:44Z</dcterms:created>
  <dcterms:modified xsi:type="dcterms:W3CDTF">2024-09-17T16:34:46Z</dcterms:modified>
</cp:coreProperties>
</file>