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51FE8-856F-46A2-9382-D073BE887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C01A0-D139-4028-9346-9BF9E0F87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E902B-6ED1-4A7B-9389-03BF93092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36169-822A-4873-8D57-283563CB8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1BD662-A568-4D64-BD99-84D9FD1FD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3249B9-72B3-4E44-B5E3-1F73D4C6B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EBC15A-025C-477C-9140-81451CF1C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DBC33-9DD5-4E36-8614-ADEAEF707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789A2-4768-4BA6-BF82-7C89FC8E3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81164-0512-4299-B18B-B653E869A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F377E-9EF7-4532-829C-58548E3A2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6510106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手柄控制系统项目建议书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xxxx-12-21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748153" y="1507605"/>
            <a:ext cx="8695693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手柄控制系统需求分析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技术方案设计与选型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硬件设备选型与采购计划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软件系统开发计划与时间表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测试方案制定与实施计划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项目管理与风险控制策略制定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81" r="276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当前手柄控制系统在游戏、娱乐、工业等领域应用广泛，市场需求持续增长。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随着技术进步和消费者需求变化，手柄控制系统将更加注重用户体验和功能创新。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行业现状与发展趋势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随着游戏、娱乐等行业的快速发展，对手柄控制系统的需求不断增加，市场潜力巨大。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近年来，手柄控制系统技术不断进步，为项目实施提供了有力支持。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市场上存在多种手柄控制系统产品，竞争激烈，需要不断创新以保持竞争优势。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开发一款具有自主知识产权、高性能、低成本的手柄控制系统产品，满足市场需求，提高市场占有率。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通过本项目实施，将推动手柄控制系统技术的创新和发展，提高我国在该领域的核心竞争力，为相关行业的发展做出贡献。同时，本项目也将为投资者带来可观的经济效益和社会效益。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手柄控制系统需求分析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确定手柄控制系统的目标用户群体，如游戏玩家、工业设备操作员等。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417" r="10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用户群体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通过问卷调查、访谈等方式收集用户对手柄控制系统的需求和期望。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分析市场上类似产品的优缺点，为手柄控制系统提供改进方向。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用户需求调研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基本功能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确定手柄控制系统应具备的基本功能，如按键控制、摇杆控制、触摸板操作等。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扩展功能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根据用户需求和市场趋势，考虑手柄控制系统可扩展的功能，如语音控制、手势识别等。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提供定制化功能，满足不同用户群体的个性化需求。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98" r="29198"/>
          <a:stretch>
            <a:fillRect/>
          </a:stretch>
        </p:blipFill>
        <p:spPr>
          <a:xfrm>
            <a:off x="6416218" y="1873250"/>
            <a:ext cx="2285142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95" r="171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性能需求评估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评估手柄控制系统的稳定性，确保在长时间使用过程中不会出现故障。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评估手柄控制系统的响应速度，确保用户操作能够及时得到反馈。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评估手柄控制系统的耐用性，确保在恶劣环境下能够正常工作。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评估手柄控制系统的可维护性，方便后期维护和升级。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响应速度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耐用性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可维护性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技术方案设计与选型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采用蓝牙、Wi-Fi等无线通信技术，实现手柄与游戏机等设备的连接和数据传输。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根据用户手型和操作习惯，设计符合人体工学的手柄外形和按键布局，提高用户操作舒适度。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人体工学设计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833" r="2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在技术方案设计中应考虑安全性问题，如数据加密、访问控制等，确保手柄控制系统的数据安全和稳定性。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安全性考虑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技术方案设计思路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00" r="22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根据项目需求和预算，选择性能稳定、易于开发且成本合理的芯片和模块，如STM32、ESP32等。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选择合适的芯片和模块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对比分析不同无线通信协议的性能、距离、穿透能力等指标，选择最合适的协议。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评估无线通信协议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在关键技术选型过程中，应考虑开发成本和开发周期，确保项目按时交付并控制成本。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考虑开发成本与周期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关键技术选型与评估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安全性风险防范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针对可能存在的安全性风险，制定完善的安全策略和防范措施，如数据加密、权限管理等，提高系统的安全性。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技术更新与升级策略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随着技术的发展和用户需求的变化，应制定技术更新和升级策略，保持系统的先进性和稳定性。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备份与恢复策略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为避免手柄控制系统在运行过程中出现故障或数据丢失，应设计备份与恢复策略，确保数据的可靠性和完整性。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技术风险应对策略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硬件设备选型与采购计划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https://d.book118.com/227065101066006024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2024-08-28T14:05:08.064</cp:lastPrinted>
  <dcterms:created xsi:type="dcterms:W3CDTF">2024-08-28T06:05:08Z</dcterms:created>
  <dcterms:modified xsi:type="dcterms:W3CDTF">2024-08-28T06:05:10Z</dcterms:modified>
</cp:coreProperties>
</file>