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362FF-0A00-4383-A719-B1C203E28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94D5F-608C-4129-9CA5-A1575BCEA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53B1A-4E73-434F-B819-45E9C150A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F7C2D-4E4F-4DC1-A24A-C5D61476D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B607D-BEC4-4C04-945C-89DAD3656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74DFF-C74F-48C0-99D1-2935AF101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B813D-50A1-428C-8C82-B101C59E4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0FDEA-5A6C-4155-AE50-48334711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985F9-3DF7-492E-8F11-331234EA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C9EB2-42C2-43C5-BC45-9B9AFC52E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E691E-C6BD-4CD7-BEC7-75373A98B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661001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离婚协议书中的财产赔偿问题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财产分割与赔偿条款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房产处理相关问题探讨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债权债务处理方案制定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子女抚养费用支付问题解答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离婚协议书执行与监督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离婚协议书是夫妻双方自愿离婚并对财产分割、子女抚养等问题达成协议时，所签署的一种法律文件。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其主要作用在于明确双方离婚后的权利义务，避免后续纠纷，保障各自的合法权益。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离婚协议书经双方签字并在婚姻登记机关备案后，即具有法律效力。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双方必须严格遵守协议书中的各项约定，任何一方不得擅自变更或解除。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如一方违反协议书约定，另一方有权依法追究其法律责任。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离婚协议书的编写应遵循自愿、公平、合法、诚实信用的原则。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编写原则与注意事项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离婚协议书的编写应遵循自愿、公平、合法、诚实信用的原则。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离婚协议书的编写应遵循自愿、公平、合法、诚实信用的原则。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离婚协议书的编写应遵循自愿、公平、合法、诚实信用的原则。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财产分割与赔偿条款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婚姻期间共同获得的财产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共同购置的财产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共同承担的债务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包括工资、奖金、经营收益等。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如房产、车辆、家具等大额资产。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如房贷、车贷等共同债务。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夫妻共同财产认定标准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745" r="23745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夫妻在婚姻关系存续期间所得的共同财产，原则上应均等分割。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在财产分割时，应适当照顾抚养子女的一方以及无过错方。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适当照顾子女和女方权益原则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双方应协商一致，达成财产分割协议。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协商一致原则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如无法协商一致，可诉诸法院，由法院根据具体情况裁决。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法院裁决原则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分割原则及方法论述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赔偿责任约定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赔偿责任约定及履行方式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因一方过错导致的离婚，无过错方有权请求损害赔偿，包括物质损害赔偿和精神损害赔偿。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赔偿责任可以通过一次性支付或分期支付的方式履行，具体应在离婚协议书中明确约定。同时，双方应约定违约责任，以确保赔偿责任的顺利履行。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房产处理相关问题探讨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房产归属权确认流程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离婚双方首先需通过协商确定房产归属，可依据婚姻期间贡献、子女抚养权等因素进行考虑。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若协商无果，可诉诸法律，由法院根据《婚姻法》等相关法律法规进行裁决。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依据协商结果或法律裁决，办理房产产权变更手续，确保权益得到保障。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双方协商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法律裁定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产权变更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市场比较法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收益法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成本法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评估依据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房屋价值评估方法及依据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估算房产重建成本减去折旧后的价值。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预测房产未来可能产生的收益，并将其折现到当前价值。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通过比较类似房产在市场上的成交价格，来确定该房产的价值。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包括房产位置、面积、户型、装修程度、使用年限等因素。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https://d.book118.com/227066100123006044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2024-09-19T04:10:33.989</cp:lastPrinted>
  <dcterms:created xsi:type="dcterms:W3CDTF">2024-09-18T20:10:34Z</dcterms:created>
  <dcterms:modified xsi:type="dcterms:W3CDTF">2024-09-18T20:10:36Z</dcterms:modified>
</cp:coreProperties>
</file>