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3F73E-F590-4105-8C11-80D1A9DB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F8DB2-6ABF-4801-87B6-EAEC3810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FE982-FB5A-46D6-AF43-9609A21A0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BAD40-C7D9-42C1-8ED5-31DAF8B9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07034-2DF9-4711-802E-1ECC3303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67324-9BBD-4805-AFA2-7B88722C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4CD37-C35D-4821-9973-948220EB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11D40-1F66-4B88-B077-068D52B95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E0097-3159-44BA-8069-84E5D3DD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082E-4939-40AA-9C05-F88C6979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44102-7859-4390-A7AE-B43A94EC7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0061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教学设计中的推理与解释能力培养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推理能力培养方法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解释能力培养途径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教学内容选择与组织策略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教师角色定位及专业素养提升途径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当前教育体系强调学生综合素质培养，推理与解释能力是重要组成部分。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不同学科对推理与解释能力有不同要求，教学设计需结合学科特点进行。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学生需要具备推理与解释能力以应对未来学习和工作挑战。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使学生掌握基本的推理与解释方法和技巧。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312" b="1131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培养学生运用推理与解释能力解决问题的过程和方法。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激发学生对推理与解释的兴趣和热情，培养求真务实的科学态度。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推理与解释能力有助于学生更好地理解知识，提高学习效果。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208" b="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推理与解释能力是创新思维的基础，有助于培养学生的创新意识和能力。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具备推理与解释能力的学生更能适应未来社会的复杂性和不确定性。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应对未来挑战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推理与解释能力重要性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对学生的推理与解释表现给予及时反馈和评价，引导学生不断改进和提高。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鼓励学生通过自主探究、合作学习等方式，提高推理与解释能力。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通过创设具有挑战性的问题情境，激发学生的推理与解释欲望。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结合学科内容，设计有针对性的思维训练活动，锻炼学生的推理与解释能力。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引导探究学习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强化思维训练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及时反馈评价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培养策略概述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推理能力培养方法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逻辑思维训练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演绎推理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通过教授演绎推理方法，引导学生从一般原则推导出具体结论，培养逻辑思维能力。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归纳推理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训练学生从个别案例中发现共性，总结出一般规律，提高归纳推理能力。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类比推理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引导学生通过比较相似事物，发现其内在联系和规律，培养类比推理能力。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引导学生分析问题产生的原因、影响因素和解决方案，培养分析问题的能力。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教授学生如何准确识别问题，明确问题的本质和关键所在。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教授学生制定问题解决策略，选择合适的方法和工具，提高问题解决效率。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08" r="15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500" r="10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问题解决技巧教授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引导学生评估逻辑推理的合理性和严密性，培养批判性思维能力。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鼓励学生独立思考，不盲从权威，勇于质疑和挑战传统观念。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教授学生如何评估证据的真实性和可靠性，避免被虚假信息误导。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批判性思维引导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选择具有代表性的案例，引导学生分析案例中的问题和解决方案。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组织学生进行小组讨论，鼓励不同观点的交流与碰撞，拓宽思维视野。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案例反思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引导学生对案例分析过程进行反思，总结经验教训，提高实践能力。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解释能力培养途径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在教学设计中，使用准确、清晰的术语来定义概念，避免模糊和歧义。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精确定义术语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00" b="95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将复杂概念分解为更小的部分，以便学生逐步理解和吸收。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分解复杂概念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突出概念中的关键词，帮助学生抓住重点，加深理解。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强调关键词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概念阐释清晰化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通过比喻和类比，将抽象的原理与具体、熟悉的事物相联系，有助于学生形成直观印象。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使用比喻和类比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利用图表、模型等可视化工具，将原理以直观的形式呈现出来，方便学生理解和掌握。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借助图表和模型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创设与原理相关的情境，让学生通过角色扮演等方式亲身体验，增强理解。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情境模拟与角色扮演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402" b="1240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原理讲解形象化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鼓励学生积极参与案例分析，提出问题、发表观点，促进交流与讨论。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拓展应用场景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将案例分析的结果拓展到更广泛的应用场景，帮助学生举一反三，提高解决问题的能力。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精选典型案例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选择与教学内容紧密相关、具有代表性的案例，进行深入分析。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实例分析具体化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https://d.book118.com/227100061104006051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2024-09-24T15:30:56.629</cp:lastPrinted>
  <dcterms:created xsi:type="dcterms:W3CDTF">2024-09-24T07:30:56Z</dcterms:created>
  <dcterms:modified xsi:type="dcterms:W3CDTF">2024-09-24T07:30:58Z</dcterms:modified>
</cp:coreProperties>
</file>