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5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18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C57D5-1988-4D8C-A38C-5D0FD64B9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FF6EA-1EFC-4077-A6E1-6D8CF3B89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8EDE3-0878-4D84-B3C9-5BCA8A4E2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FDE8E-B4C7-4F45-B6D5-C63F25C33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7CF3B7-E2C0-40D2-B7A5-E0234FADC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8D7164-4308-41AE-B145-CF077A2AF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DF235D-31B4-48BB-B551-332448A18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AF6A8-4B14-46EA-AE28-71AD5814D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5380C-F2CB-4AB2-A006-3B21B69BF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44100-3A77-4144-9EA6-D8A14E7E3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91112-3ACA-46D9-A76F-A700A03E3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7568" r:id="rId2"/>
    <p:sldLayoutId id="2147507569" r:id="rId3"/>
    <p:sldLayoutId id="2147507570" r:id="rId4"/>
    <p:sldLayoutId id="2147507571" r:id="rId5"/>
    <p:sldLayoutId id="2147507572" r:id="rId6"/>
    <p:sldLayoutId id="2147507573" r:id="rId7"/>
    <p:sldLayoutId id="2147507574" r:id="rId8"/>
    <p:sldLayoutId id="2147507575" r:id="rId9"/>
    <p:sldLayoutId id="2147507576" r:id="rId10"/>
    <p:sldLayoutId id="214750757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0106505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董事会的角色与职责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董事会的基本职责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董事会的决策权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董事会的监督职能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董事会的风险管理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董事会成员的素质与能力要求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董事会的基本职责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制定公司战略</a:t>
            </a:r>
            <a:endParaRPr lang="zh-CN" altLang="en-US"/>
          </a:p>
        </p:txBody>
      </p:sp>
      <p:sp>
        <p:nvSpPr>
          <p:cNvPr id="104897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审议和批准公司的年度计划和预算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制定公司的发展目标和战略计划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决定公司的投资项目和资金使用计划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调整公司的业务结构和经营范围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监督管理层执行</a:t>
            </a:r>
            <a:endParaRPr lang="zh-CN" altLang="en-US"/>
          </a:p>
        </p:txBody>
      </p:sp>
      <p:sp>
        <p:nvSpPr>
          <p:cNvPr id="10490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制定公司战略和目标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评估管理层绩效和表现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确保公司运营符合法律法规和道德规范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监督管理层执行战略和目标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保障股东权益</a:t>
            </a:r>
            <a:endParaRPr lang="zh-CN" altLang="en-US"/>
          </a:p>
        </p:txBody>
      </p:sp>
      <p:sp>
        <p:nvSpPr>
          <p:cNvPr id="104909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制定公司战略：确保公司长期发展目标与股东利益一致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监督管理层：确保管理层执行公司战略，维护股东利益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风险控制：评估公司风险，确保公司运营安全，保护股东利益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财务报告：监督公司财务报告的编制和披露，确保透明度和准确性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确保公司合规运营</a:t>
            </a:r>
            <a:endParaRPr lang="zh-CN" altLang="en-US"/>
          </a:p>
        </p:txBody>
      </p:sp>
      <p:sp>
        <p:nvSpPr>
          <p:cNvPr id="104915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制定公司合规政策和流程，并监督其实施。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审查公司内部风险控制体系，确保其有效性。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监督公司内部审计工作，确保其合规性和准确性。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及时处理违规行为，采取纠正措施，并追究相关责任人的责任。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董事会的决策权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重大事项决策</a:t>
            </a:r>
            <a:endParaRPr lang="zh-CN" altLang="en-US"/>
          </a:p>
        </p:txBody>
      </p:sp>
      <p:sp>
        <p:nvSpPr>
          <p:cNvPr id="104927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制定公司战略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审议批准财务预算和报告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确定投资计划和资金使用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提名董事会成员和高级管理人员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审批预算和财务报告</a:t>
            </a:r>
            <a:endParaRPr lang="zh-CN" altLang="en-US"/>
          </a:p>
        </p:txBody>
      </p:sp>
      <p:sp>
        <p:nvSpPr>
          <p:cNvPr id="104933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预算审批：董事会负责审议和批准公司的年度预算，确保公司的经济活动在预算范围内进行。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财务报告审批：董事会需定期审查公司的财务报告，以确保公司的财务状况健康、透明和合规。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重大财务决策：董事会对于公司的重大财务决策具有最终审批权，例如投资、融资、资产处置等。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监督财务表现：董事会通过审批预算和财务报告，监督公司的财务表现，以确保公司实现其战略目标。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任免高管及审核薪酬</a:t>
            </a:r>
            <a:endParaRPr lang="zh-CN" altLang="en-US"/>
          </a:p>
        </p:txBody>
      </p:sp>
      <p:sp>
        <p:nvSpPr>
          <p:cNvPr id="104939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董事会负责审批公司高管薪酬，确保公平合理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董事会有权任免公司高管，包括CEO、CTO等职位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董事会需对高管进行监督，确保其履行职责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董事会可以决定是否对高管进行股权激励或其他奖励措施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制定公司治理准则</a:t>
            </a:r>
            <a:endParaRPr lang="zh-CN" altLang="en-US"/>
          </a:p>
        </p:txBody>
      </p:sp>
      <p:sp>
        <p:nvSpPr>
          <p:cNvPr id="104944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4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制定公司治理准则：董事会负责制定公司治理准则，确保公司治理的规范性和有效性。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决策权：董事会拥有决策权，对公司重大事项进行决策，并对公司管理层进行监督和评估。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制定战略计划：董事会负责制定公司的战略计划，确保公司长期发展的方向和目标。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审批财务预算：董事会负责审批公司的财务预算，确保公司的财务稳健和合规。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9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董事会的监督职能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https://d.book118.com/227101065055006050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MiSans</vt:lpstr>
      <vt:lpstr>Wingdings</vt:lpstr>
      <vt:lpstr>Calibri Light</vt:lpstr>
      <vt:lpstr>宋体</vt:lpstr>
      <vt:lpstr>Office Theme</vt:lpstr>
      <vt:lpstr>董事会的角色与职责</vt:lpstr>
      <vt:lpstr>目录</vt:lpstr>
      <vt:lpstr>单击添加章节标题</vt:lpstr>
      <vt:lpstr>董事会的基本职责</vt:lpstr>
      <vt:lpstr>PowerPoint Presentation</vt:lpstr>
      <vt:lpstr>制定公司战略</vt:lpstr>
      <vt:lpstr>监督管理层执行</vt:lpstr>
      <vt:lpstr>保障股东权益</vt:lpstr>
      <vt:lpstr>确保公司合规运营</vt:lpstr>
      <vt:lpstr>董事会的决策权</vt:lpstr>
      <vt:lpstr>PowerPoint Presentation</vt:lpstr>
      <vt:lpstr>重大事项决策</vt:lpstr>
      <vt:lpstr>审批预算和财务报告</vt:lpstr>
      <vt:lpstr>任免高管及审核薪酬</vt:lpstr>
      <vt:lpstr>制定公司治理准则</vt:lpstr>
      <vt:lpstr>董事会的监督职能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2024-09-22T20:33:44.362</cp:lastPrinted>
  <dcterms:created xsi:type="dcterms:W3CDTF">2024-09-22T12:33:44Z</dcterms:created>
  <dcterms:modified xsi:type="dcterms:W3CDTF">2024-09-22T12:33:46Z</dcterms:modified>
</cp:coreProperties>
</file>