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5E18E-12DD-4674-8449-29754C838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111AD-5AB7-4A73-8555-1D7323CFE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B9E5C-AAF7-4F02-9225-571BA5E88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A33022-F56B-4051-ABED-C05ADD2AB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D226C2-0B9E-47AB-BDA6-BAF75DD29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F8762F-56BA-4C14-ADB9-E413829E6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8985C6-5160-4311-898F-13F253AF4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3A5E06-8C68-426A-9313-DE037572A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A418E5-8F15-4074-87AA-ACE5B2469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C94CF-75DF-42A2-B165-93EFFFC96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9F29D-9F06-42A8-B6CD-14B0A08F6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03132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高考文言文名篇解析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高考文言文概述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名篇背景及作者简介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名篇内容解析与赏析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名篇考点分析与备考策略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高考真题回顾与解析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高考文言文概述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文言文是中华传统文化的重要载体，通过学习和解析文言文名篇，可以深入了解古代思想、文化、历史等方面知识。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458" r="19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传承中华文化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高考文言文阅读是语文考试的重要组成部分，通过训练可以提升学生的文言文阅读能力和语文素养。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提升语文能力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250" r="12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文言文名篇往往具有优美的语言和深刻的内涵，学习和欣赏这些名篇可以培养学生的审美情趣和文学鉴赏能力。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培养审美情趣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高考文言文重要性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284" b="102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920" b="119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历年高考文言文趋势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篇目选择多样化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高考文言文篇目选择范围广泛，涉及历史、文学、哲学等多个领域，既有经典名篇，也有较为冷门的作品。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阅读难度适中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高考文言文阅读难度适中，既考查学生的文言文基础知识，也注重考查学生的理解能力和分析能力。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注重实际应用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高考文言文试题往往结合现实生活和社会实际，引导学生在理解文言文的基础上思考现实问题。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75" r="22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思想性、艺术性、知识性相统一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高考文言文名篇的选取注重思想性、艺术性和知识性的统一，既要有深刻的思想内涵，也要有优美的艺术形式和丰富的知识内容。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知名度与代表性相结合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在选取高考文言文名篇时，既要注重作品的知名度和影响力，也要考虑其在文学史上的代表性和地位。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适应学生认知水平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高考文言文名篇的选取还要适应学生的认知水平和接受能力，避免过于深奥难懂或过于简单肤浅的作品。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名篇选取原则与特点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名篇背景及作者简介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《论语》背景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论语》是儒家经典之一，由孔子的弟子及再传弟子记录孔子及其弟子言行而编成的语录文集，成书于战国前期。全书共20篇492章，以语录体为主，叙事体为辅，较为集中地体现了孔子及儒家学派的政治主张、伦理思想、道德观念及教育原则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孔子简介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孔子（前551年-前479年），名丘，字仲尼，春秋时期鲁国陬邑（今山东省曲阜市）人。中国古代思想家、政治家、教育家，儒家学派创始人。孔子开创了私人讲学的风气，倡导仁义礼智信，曾带领部分弟子周游列国十四年，晚年修订六经（《诗》《书》《礼》《乐》《易》《春秋》）。去世后，其弟子及再传弟子把孔子及其弟子的言行语录和思想记录下来，整理编成《论语》。该书被奉为儒家经典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《论语》选读背景及孔子简介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《史记》背景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史记》是西汉史学家司马迁撰写的纪传体史书，是中国历史上第一部纪传体通史，被列为“二十四史”之首，记载了上至上古传说中的黄帝时代，下至汉武帝太初四年间共3000多年的历史。与后来的《汉书》《后汉书》《三国志》合称“前四史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司马迁简介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马迁（前145年或前135年-不可考），字子长，生于龙门（西汉夏阳、即今陕西省韩城市，另说今山西省河津市），西汉史学家、文学家、思想家。他以其“究天人之际，通古今之变，成一家之言”的史识创作了中国第一部纪传体通史《史记》（原名《太史公书》）。被公认为是中国史书的典范，该书记载了从上古传说中的黄帝时期，到汉武帝元狩元年，长达3000多年的历史，是“二十四史”之首，被鲁迅誉为“史家之绝唱，无韵之离骚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《史记》选读背景及司马迁简介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诗经》选读背景及作者：《诗经》是中国古代诗歌开端，最早的一部诗歌总集，收集了西周初年至春秋中叶（前11世纪至前6世纪）的诗歌。其中的作者无从考证，集合了广大劳动人民的智慧，共311篇，其中6篇为笙诗，即只有标题，没有内容，称为笙诗六篇。反映了周初至周晚期约五百年间的社会面貌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楚辞》选读背景及作者：《楚辞》是中国文学史上第一部浪漫主义诗歌总集，相传是屈原创作的一种新诗体。“楚辞”的名称，西汉初期已有之，至刘向乃编辑成集。东汉王逸作章句。原收战国楚人屈原、宋玉及汉代淮南小山、东方朔、王褒、刘向等人辞赋共十六篇。后王逸增入己作《九思》，成十七篇。全书以屈原作品为主，其余各篇也是承袭屈赋的形式。以其运用楚地的文学样式、方言声韵和风土物产等，具有浓厚的地方色彩，故名《楚辞》，对后世诗歌产生深远影响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左传》选读背景及作者：《左传》相传是春秋末年鲁国的左丘明为《春秋》做注解的一部史书，与《公羊传》、《谷梁传》合称“春秋三传”。是中国第一部叙事完备的编年体史书，同时也是杰出的历史散文巨著。该书共三十五卷，是儒家经典之一且为十三经中篇幅最长的，在四库全书中列为经部。记述范围从公元前722（鲁隐公元年）至公元前468（鲁哀公二十七年）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其他经典名篇背景及作者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名篇内容解析与赏析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篇章选择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《论语》是高考文言文的常考篇目，其中《学而》、《为政》等篇章是重点。这些篇章主要讲述了孔子的教育思想、政治主张以及伦理道德观念。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2833" r="2283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核心思想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孔子的核心思想是“仁”，他主张以仁爱之心待人接物，强调人与人之间的和谐关系。同时，他也提倡“礼”，认为礼制是社会秩序的基础。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名句赏析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“学而时习之，不亦说乎？”这句话表达了孔子对学习的重视，他认为学习后及时复习是一种乐趣。又如，“己所不欲，勿施于人。”这句话体现了孔子的人道主义精神，他要求人们不要把自己不愿意接受的事情强加给别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《论语》选篇内容解析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篇章选择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《史记》是西汉史学家司马迁所著的一部纪传体通史，其中《项羽本纪》、《高祖本纪》等篇章在高考中经常出现。这些篇章主要讲述了历史人物的生平事迹和历史事件。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核心思想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《史记》以“实录”为精神，力求真实客观地记载历史。司马迁通过历史人物的生平事迹，展现了他们的性格特点和历史功绩，同时也揭示了历史的规律和趋势。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名句赏析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“力拔山兮气盖世，时不利兮骓不逝。”这是《项羽本纪》中项羽的名句，展现了他的英勇气概和悲壮情怀。又如，“大风起兮云飞扬，威加海内兮归故乡。”这是《高祖本纪》中刘邦的名句，表达了他的壮志豪情和远大抱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《史记》选篇内容解析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https://d.book118.com/227103132033006041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2024-09-13T22:01:14.867</cp:lastPrinted>
  <dcterms:created xsi:type="dcterms:W3CDTF">2024-09-13T14:01:14Z</dcterms:created>
  <dcterms:modified xsi:type="dcterms:W3CDTF">2024-09-13T14:01:16Z</dcterms:modified>
</cp:coreProperties>
</file>