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9F4B-B899-4E7C-8239-47FFC439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4EC8-C8BC-40A6-B122-9AA42CD5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53B7E-15BE-4AF0-9BDA-65721360C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69FA8-70FC-4318-9669-FD254BB6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D3B2A-8516-468A-B59F-700A220B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04160-3D91-4E5C-BEC4-F0D24628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5C199-F2F8-4D6D-9C8E-0BB1F5E6D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F81E4-6FE7-4A63-B80C-D87708A7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252FD-F195-4DA1-9071-72923F6D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CE679-9B62-4295-81DE-DA0F6EF8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0846C-21BD-4AFB-90BC-EEB06FA3E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41410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如何有效进行心理危机评估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心理危机评估的方法和工具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心理危机评估的伦理和法律问题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随着社会压力的增加，心理健康问题逐渐凸显，心理危机事件频发，对个体和社会造成严重影响。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心理危机评估是识别和处理心理危机的第一步，为后续的心理干预和治疗提供重要依据。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评估是干预的前提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制定个性化干预计划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预防危机事件再次发生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促进个体心理健康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评估的重要性和意义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根据评估结果，可以制定针对性的干预计划，提高干预效果，降低危机事件对个体的影响。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通过评估，可以了解个体的心理危机程度，判断其是否需要紧急干预或治疗。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心理危机评估不仅可以帮助个体度过当前的危机，还可以为其提供心理健康教育和指导，促进其长期心理健康发展。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通过评估可以发现个体潜在的心理问题和风险因素，及时采取措施进行干预和预防，避免危机事件再次发生。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心理压力超出应对能力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急性情绪紊乱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心理危机往往表现为急性的情绪紊乱，如焦虑、抑郁、愤怒等。这些情绪可能严重影响个体的日常生活和社会功能。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当个体面临的心理压力超过其应对能力时，可能产生心理危机。这种压力可能来源于生活事件、人际关系、自我认知等方面。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心理危机评估的主要目的是识别和处理个体面临的急性心理危机，防止危机进一步恶化，促进个体恢复心理健康。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评估过程应遵循保密、尊重、理解和支持的原则，确保评估结果的客观性和准确性。同时，评估人员应具备专业的心理学知识和危机干预技能。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评估人员首先应与个体建立信任关系，使其感到被理解和支持。这有助于个体更真实地表达自己的感受和经历。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通过访谈、观察等方式收集个体的基本信息，包括人口学特征、生活经历、社会支持系统等。同时了解危机的具体表现和持续时间。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根据收集的信息，对个体的心理危机程度进行评估。这包括评估危机的性质、严重程度以及可能对个体造成的影响。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根据评估结果，制定相应的心理危机干预计划。这可能包括提供心理支持、建议寻求专业帮助、制定应对策略等。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在干预过程中，定期跟踪个体的状况，并根据需要调整干预计划。同时，及时与相关人员（如家属、医生等）进行沟通和反馈，确保个体得到全面的支持和帮助。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心理危机评估的方法和工具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通过与个体进行面对面的交谈，了解其心理状态、情绪变化、行为表现等方面的信息，以评估其是否存在心理危机。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使用标准化的心理测量量表，对个体的心理特征进行量化评估，以判断其心理危机的程度和类型。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通过观察个体的行为表现、情绪反应、生理变化等方面的信息，对其心理状态进行评估。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评估工具的选择和使用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选择合适的评估工具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根据评估目的和对象的特点，选择适合的心理测量量表或评估工具。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使用标准化的评估工具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确保所使用的评估工具是经过标准化处理的，具有较高的信度和效度。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结合多种评估工具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使用多种评估工具，以获得更全面、准确的评估结果。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收集包括个体基本信息、心理特征、社会支持等方面的数据，以全面了解其心理状况。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收集全面的数据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保护隐私和保密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对收集到的数据进行整理、统计和分析，提取有用的信息，为制定干预措施提供依据。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在收集和处理数据时，要注意保护个体的隐私和保密权，确保数据的安全性和保密性。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评估数据的收集和处理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https://d.book118.com/227104141032006036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2024-09-11T01:51:01.431</cp:lastPrinted>
  <dcterms:created xsi:type="dcterms:W3CDTF">2024-09-10T17:51:01Z</dcterms:created>
  <dcterms:modified xsi:type="dcterms:W3CDTF">2024-09-10T17:51:03Z</dcterms:modified>
</cp:coreProperties>
</file>