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0317E-4F84-4D43-8381-A01333C12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16459-EA99-4B98-91D6-05197A0BA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40E81-4F64-4D50-957C-2E8CA55E8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D2D68-80F1-425F-8B02-1DC648F8D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E06D50-D550-4A38-8D30-DF92C6947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25F59C-B19E-4E19-A56C-1FC6C5F89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FAAF51-8464-4C82-9B87-27CE63B2C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FC019-91AC-4359-81C4-44121B64F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E4384-F459-40DF-8956-08B39C821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F27C1-1CD4-471D-B5AA-A3AB3DE3D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38A5F-B684-4BAF-8C41-A824F8005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050300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波特五力模型分析餐饮业课件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波特五力模型简介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波特五力模型在餐饮业中的应用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餐饮业波特五力模型案例分析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波特五力模型对餐饮业的影响与建议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波特五力模型简介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83" r="34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波特五力模型是由迈克尔·波特教授提出的，用于分析一个行业的竞争态势和潜在机会。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该模型从五个方面评估一个行业的竞争强度，包括现有竞争者、潜在进入者、替代品威胁、供应商议价能力和购买者议价能力。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识别行业机会与威胁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波特五力模型有助于企业识别行业中的机会和威胁，从而抓住市场机遇并应对潜在的挑战。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通过了解行业的竞争态势，企业可以针对性地提升自身竞争力，以应对激烈的市场竞争。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帮助企业了解行业竞争格局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通过分析波特五力模型，企业可以全面了解行业的竞争状况，从而制定有效的竞争策略。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波特五力模型的重要性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适用于不同发展阶段的企业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无论是初创企业还是成熟企业，都可以根据波特五力模型制定相应的竞争策略。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适用于各个行业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波特五力模型是一个通用的竞争分析工具，可广泛应用于各个行业和领域。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适用于不同规模的企业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无论是大型企业还是中小企业，都可以运用波特五力模型进行行业竞争分析。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波特五力模型的应用范围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餐饮业市场规模庞大，增长迅速，是全球最大的行业之一。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随着全球经济的发展和人口的增长，餐饮业市场规模不断扩大。根据统计数据，全球餐饮业市场规模已经超过数万亿美元，并以每年5%左右的速度持续增长。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消费者对餐饮的需求多样化，口味、价格、环境和服务成为影响消费者选择的重要因素。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现代消费者越来越注重个性化、健康和口味的多样化。他们不仅关注食物的品质和口感，还对餐厅的环境、服务和价格有更高的要求。因此，餐饮企业需要不断创新，满足消费者的不同需求。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餐饮行业竞争激烈，市场细分化程度高，企业需找准定位，发挥自身优势。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市场细分化程度高，包括快餐、正餐、咖啡厅、茶饮等多个领域。不同领域之间的竞争格局和经营模式存在较大差异。因此，餐饮企业需要找准自身的定位，发挥自身优势，提高品牌知名度和竞争力。同时，也需要关注市场变化和竞争对手的动态，及时调整经营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竞争格局与市场细分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波特五力模型在餐饮业中的应用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8" r="46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餐饮业的原材料供应商通常数量有限，且具有较高的市场集中度。因此，供应商具有较强的议价能力，能够影响餐饮企业的成本和利润。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随着餐饮行业的发展，原材料供应商数量增多，市场集中度降低。因此，供应商的议价能力相对较弱，餐饮企业具有较强的谈判能力。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供应商的议价能力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供应商的议价能力较弱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供应商的议价能力较强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281" r="22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购买者的议价能力较强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对于一些高端餐饮品牌，目标客户群体较为明确，且消费水平较高。因此，购买者具有较强的议价能力，能够影响餐饮企业的销售和利润。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购买者的议价能力较弱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对于一些快餐品牌，产品价格相对较低，目标客户群体广泛。因此，购买者的议价能力相对较弱，餐饮企业具有较强的定价权。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购买者的议价能力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潜在进入者的威胁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潜在进入者的威胁较大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随着餐饮市场的不断扩大和消费需求的多样化，潜在进入者数量逐渐增多。这些新进入者通常具有较强的资金实力和品牌影响力，对现有企业构成较大威胁。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潜在进入者的威胁较小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对于一些具有特色和品牌优势的餐饮企业，潜在进入者难以复制其成功模式，因此威胁较小。此外，餐饮行业存在较高的门槛和限制，也限制了潜在进入者的发展。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替代品的威胁较大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随着消费者口味和需求的不断变化，一些新兴的餐饮品牌和品类可能成为传统餐饮的替代品。这些替代品通常具有独特的特色和优势，吸引了一部分传统餐饮的目标客户群体，对传统餐饮企业构成较大威胁。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替代品的威胁较小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对于一些具有独特口味和品牌特色的餐饮企业，其产品难以被其他品牌替代。此外，餐饮行业具有较大的市场空间和多样性，不同品牌之间可能存在互补关系，降低了替代品的威胁。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替代品的威胁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https://d.book118.com/227105030034006051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2024-09-24T03:48:12.187</cp:lastPrinted>
  <dcterms:created xsi:type="dcterms:W3CDTF">2024-09-23T19:48:12Z</dcterms:created>
  <dcterms:modified xsi:type="dcterms:W3CDTF">2024-09-23T19:48:14Z</dcterms:modified>
</cp:coreProperties>
</file>