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A58568-5411-46FC-A8ED-1A9F474AA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C3547-F4DA-4634-A9F7-A6841E2BA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2DF5D-2898-4D89-818B-C5673CE0D9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F5763D-5DEB-4655-AD23-ABF0C5225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BE009F-8C89-49F0-82E3-A783EA9A1C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3FB920-F008-43BD-92AF-7285B38A99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CACD44-7931-4553-8ABD-88C0A972C0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975D70-0DBE-4FB1-8C44-2F5483D8A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688C21-F058-431D-A293-3E4EEF6C5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80CCC-0828-48A1-A782-397D159BE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0B8AD-72FA-4CE5-AF8B-809DCEA6E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0611101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偏微分方程讲义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偏微分方程基本概念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偏微分方程求解方法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线性偏微分方程理论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非线性偏微分方程简介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数值解法在偏微分方程中应用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偏微分方程在物理学中应用举例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偏微分方程基本概念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偏微分方程是包含未知函数及其偏导数的方程。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根据方程中未知函数的最高阶偏导数的阶数，可分为一阶、二阶和高阶偏微分方程；根据方程的形式和特性，可分为线性、非线性、拟线性、半线性等类型。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偏微分方程广泛应用于物理学各个领域，如力学、热学、电磁学、光学等。许多物理现象和规律都可以用偏微分方程来描述和解释。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物理背景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偏微分方程是连接数学与物理学的桥梁，是研究自然现象的重要工具。通过求解偏微分方程，可以揭示物理现象的本质和规律，预测其发展趋势，为实际问题的解决提供理论支持。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典型方程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波动方程、热传导方程、拉普拉斯方程、泊松方程等。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类型的偏微分方程具有不同的性质。例如，波动方程和热传导方程都是二阶线性偏微分方程，但波动方程具有振动性质，而热传导方程具有扩散性质。拉普拉斯方程和泊松方程则是描述静电场和稳恒电场的二阶线性偏微分方程，具有调和性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典型方程及性质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偏微分方程求解方法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分离变量法</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适用于线性偏微分方程，通过变量分离将偏微分方程转化为常微分方程求解。</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步骤包括：将方程整理为可分离变量的形式，对各个变量分别积分，得到通解。</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需要注意的是，分离变量法并不适用于所有类型的偏微分方程。</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特征线法的优点是可以简化偏微分方程的求解过程。</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适用于一阶偏微分方程，通过引入特征线将偏微分方程转化为常微分方程求解。</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步骤包括：确定特征线方程，将原方程转化为特征线上的常微分方程，求解得到通解。</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特征线法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积分变换法</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适用于线性偏微分方程，通过积分变换（如傅里叶变换、拉普拉斯变换等）将偏微分方程转化为常微分方程或代数方程求解。</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步骤包括：选择适当的积分变换，将原方程转化为变换域内的方程，求解得到变换域内的解，再通过反变换得到原方程的解。</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积分变换法的优点是可以处理一些复杂的问题，如带有初始条件或边界条件的偏微分方程。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417" b="1141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适用于线性偏微分方程，通过引入格林函数将偏微分方程的求解转化为积分方程的求解。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步骤包括：确定格林函数，将原方程转化为积分方程，求解得到通解。</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格林函数法的优点是可以处理一些具有特殊性质的问题，如带有奇异性或周期性的问题。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格林函数法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线性偏微分方程理论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线性叠加原理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线性叠加原理指的是，如果$u_1$和$u_2$分别是线性偏微分方程在相同条件下的两个解，那么它们的线性组合$c_1u_1+c_2u_2$（其中$c_1$和$c_2$是任意常数）也是该方程的解。</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这一原理是线性偏微分方程理论的基础，它大大简化了方程的求解过程，因为我们可以通过寻找特解并将其线性组合来构造通解。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齐次偏微分方程是指方程中未知函数及其各阶偏导数的次数都相等的方程。例如，拉普拉斯方程和泊松方程就是典型的齐次偏微分方程。</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非齐次偏微分方程则是指方程中包含有与未知函数及其各阶偏导数无关的项，或者未知函数及其各阶偏导数的次数不相等的方程。例如，热传导方程和波动方程就是非齐次偏微分方程。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齐次与非齐次方程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边值问题是指在求解偏微分方程时，需要给出未知函数在区域边界上的值或边界条件的问题。例如，在求解拉普拉斯方程时，通常需要给出狄利克雷边界条件或诺依曼边界条件。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初值问题则是指在求解偏微分方程时，需要给出未知函数及其各阶偏导数在初始时刻的值或初始条件的问题。例如，在求解热传导方程或波动方程时，通常需要给出初始温度分布或初始位移和速度分布。</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边值问题与初值问题</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非线性偏微分方程简介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https://d.book118.com/227106111012006041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2024-09-13T17:44:28.273</cp:lastPrinted>
  <dcterms:created xsi:type="dcterms:W3CDTF">2024-09-13T09:44:28Z</dcterms:created>
  <dcterms:modified xsi:type="dcterms:W3CDTF">2024-09-13T09:44:30Z</dcterms:modified>
</cp:coreProperties>
</file>