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D0A91-35E3-49AD-B939-703084B2F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13C89-2604-4054-A19A-DBB2FF48B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371CD-4650-476B-B556-95A0C0DBE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05D50-4CBB-47EA-A7EB-A4B4A1719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B80944-93DA-4B8F-8880-8935018E0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69FA77-E3CD-4084-B8AE-2088A07DA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BA1ADE-03CA-4ED4-9D1E-7794F64F0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9637D-4F92-4A1A-BEF7-300E2F1B2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7AAC9-DD8A-4C55-B899-DB4C12064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B1B9D-8E6F-4CA5-A7A8-85696C635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E8B99-7503-481D-9014-C85758324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06131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PBL联合CBL护理查房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PBL联合CBL护理查房概述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PBL联合CBL护理查房实施方法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PBL联合CBL护理查房与传统护理查房的比较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PBL联合CBL护理查房的实践案例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PBL联合CBL护理查房的挑战与展望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PBL联合CBL护理查房概述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PBL联合CBL护理查房是一种以问题为基础、案例为引导的护理查房方式，通过PBL（Problem-Based Learning）和CBL（Case-Based Learning）的结合，提高护理人员解决问题的能力。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以实际问题为出发点，注重护理人员自主学习和团队协作，通过案例分析培养护理人员临床思维和实际操作能力。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提高护理人员解决实际问题的能力，培养其临床思维和批判性思维能力，提升护理服务质量。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增强护理人员对疾病的认识和理解，提高其处理复杂病例的能力，促进护理学科的发展。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PBL联合CBL护理查房起源于20世纪90年代，经过多年的实践和发展，已成为一种成熟的护理教育模式。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目前，PBL联合CBL护理查房在国内外广泛应用于临床护理实践中，取得了良好的效果和评价。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PBL联合CBL护理查房实施方法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组建团队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22" r="1642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明确查房的目的和重点，如提高患者安全、优化护理流程等。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选择具备一定经验和技能的护理人员，组建跨学科的查房团队。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收集患者的基本信息、病情状况、护理措施等，以便全面了解患者情况。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根据查房目标，制定详细的查房计划，包括时间安排、人员分工等。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1" r="186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由责任护士向查房团队汇报患者的病情状况、护理措施及效果。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针对患者情况，围绕查房目标展开讨论，探讨护理中的难点和问题。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根据讨论结果，制定相应的护理方案，明确改进措施和目标。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将制定的方案付诸实践，责任护士负责监督执行情况。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汇报病情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讨论问题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制定方案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对查房过程进行总结，提炼出成功的经验和存在的问题。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针对存在的问题，分析原因并寻找改进措施，以提高护理质量。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将总结和反思的结果应用于日常护理工作中，持续改进护理质量。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总结与反思阶段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PBL联合CBL护理查房与传统护理查房的比较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https://d.book118.com/227106131140006040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2024-09-13T06:26:39.843</cp:lastPrinted>
  <dcterms:created xsi:type="dcterms:W3CDTF">2024-09-12T22:26:39Z</dcterms:created>
  <dcterms:modified xsi:type="dcterms:W3CDTF">2024-09-12T22:26:41Z</dcterms:modified>
</cp:coreProperties>
</file>