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0B061-DDAD-4A61-B976-0D12613E6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A62AE-9DBD-4AFF-990A-22891593C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3E41C-18CF-46B9-A52A-F03D5938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3858B-B1FE-4462-9C49-C092F44DA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0B5CC-422C-435A-A96C-05FC4182A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8AC53-6CF9-4649-8DF2-CC9F4B992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829AB-6BD1-4486-8554-254243254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47FDD-D20A-4F32-AF80-D25FB4999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9BF06-4A09-4A78-BE5D-EAC7591D6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5809C-B358-4952-A98D-CD6102304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4D9D9-D688-4C1F-9900-BFE76A6D2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0615606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预防拐骗安全教案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教学重点与难点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教具和多媒体资源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教授学生基本的防拐骗知识，如不轻信陌生人的话、不随意跟陌生人离开、遇到危险要大声呼救等。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让学生了解常见的拐骗手段，如假冒身份、利用诱饵、利用同情心等，并教会学生识别和防范这些手段。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教授学生应对绑架的策略，如保持冷静、记住绑匪特征、寻求帮助等。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让学生掌握基本的安全知识，防止拐骗与绑架等侵害事件发生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让学生了解社会安全的重要意义，树立安全意识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引导学生认识到社会安全的重要性，了解安全意识对个人和社会的意义。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通过案例分析，让学生了解拐骗和绑架等事件的严重后果，增强学生的安全意识。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培养学生的社会责任感，让他们意识到自己的行为对个人和社会的安全影响。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教会学生自我保护的基本技能，如遇到危险时的自救技巧、逃跑技巧等。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引导学生树立正确的价值观和人生观，让他们知道如何正确处理人际关系和矛盾，避免因情绪波动或冲动而做出不理智的行为。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通过实践活动和模拟演练，让学生在实际操作中掌握安全知识和技能，提高自我保护的能力。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培养学生自我保护的意识和能力，为学生的健康成长奠定基础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是指利用欺骗、利诱等手段将他人（特别是未成年人）骗走的行为。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拐骗的危害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拐骗的常见形式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拐骗不仅会导致人身安全受到威胁，还会给家庭和社会带来巨大的伤害和损失。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包括陌生人拐骗、熟人拐骗、网络拐骗等。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什么是拐骗和拐骗的危害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教育孩子不要轻信陌生人，特别是不要跟陌生人走，不要把个人信息透露给陌生人。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建立家庭安全制度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家长应该建立家庭安全制度，如规定孩子放学后必须按时回家，外出时要有家长陪同等。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增强自我保护能力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家长应该教会孩子基本的自我保护技能，如遇到危险时如何呼救、如何逃脱等。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定期进行安全教育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家长应该定期进行安全教育，让孩子了解各种安全知识和技能，提高孩子的安全防范意识。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如何防范拐骗和绑架等侵害事件的发生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在事件处理过程中，要保护好相关证据，如现场照片、目击证人等，以便为后续的法律诉讼提供依据。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及时寻求帮助，如呼救、拨打报警电话等。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在遇到拐骗和绑架等侵害事件时，要保持冷静，不要惊慌失措。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一旦发现受到侵害，要及时报案，以便警方能够及时展开调查和追捕。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保护证据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遇到拐骗和绑架等侵害事件怎么办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教学重点与难点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总结词：传授技巧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详细描述：通过课堂讲解和模拟演练，向学生传授防止拐骗和绑架等侵害事件发生的技巧，如不轻信陌生人、不独自外出等。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总结词：案例分析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详细描述：结合实际案例，让学生了解拐骗和绑架事件的危害，并分析如何避免类似事件的发生。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总结词：安全意识培养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详细描述：通过课堂讨论和角色扮演等形式，培养学生的安全意识，提高他们对潜在危险的警觉性。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难点：培养学生自我保护的意识和能力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总结词：实践操作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详细描述：组织学生进行模拟演练和实地操作，让他们在实际操作中掌握自我保护的技巧和能力。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总结词：情感教育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总结词：家庭教育配合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详细描述：加强与家长的沟通与配合，共同关注学生的安全问题，形成家校共育的良好局面。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详细描述：通过情感教育，引导学生树立正确的价值观和安全意识，增强他们的自我保护意愿。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https://d.book118.com/227106156064006043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2024-09-17T06:18:45.111</cp:lastPrinted>
  <dcterms:created xsi:type="dcterms:W3CDTF">2024-09-16T22:18:45Z</dcterms:created>
  <dcterms:modified xsi:type="dcterms:W3CDTF">2024-09-16T22:18:47Z</dcterms:modified>
</cp:coreProperties>
</file>